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957" r:id="rId2"/>
    <p:sldMasterId id="2147483943" r:id="rId3"/>
  </p:sldMasterIdLst>
  <p:notesMasterIdLst>
    <p:notesMasterId r:id="rId19"/>
  </p:notesMasterIdLst>
  <p:handoutMasterIdLst>
    <p:handoutMasterId r:id="rId20"/>
  </p:handoutMasterIdLst>
  <p:sldIdLst>
    <p:sldId id="839" r:id="rId4"/>
    <p:sldId id="843" r:id="rId5"/>
    <p:sldId id="868" r:id="rId6"/>
    <p:sldId id="851" r:id="rId7"/>
    <p:sldId id="859" r:id="rId8"/>
    <p:sldId id="860" r:id="rId9"/>
    <p:sldId id="861" r:id="rId10"/>
    <p:sldId id="862" r:id="rId11"/>
    <p:sldId id="863" r:id="rId12"/>
    <p:sldId id="864" r:id="rId13"/>
    <p:sldId id="865" r:id="rId14"/>
    <p:sldId id="866" r:id="rId15"/>
    <p:sldId id="867" r:id="rId16"/>
    <p:sldId id="869" r:id="rId17"/>
    <p:sldId id="858" r:id="rId18"/>
  </p:sldIdLst>
  <p:sldSz cx="9144000" cy="5143500" type="screen16x9"/>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6438B"/>
    <a:srgbClr val="97A3AE"/>
    <a:srgbClr val="008445"/>
    <a:srgbClr val="3CB4E5"/>
    <a:srgbClr val="DCDC19"/>
    <a:srgbClr val="FF5C35"/>
    <a:srgbClr val="39458C"/>
    <a:srgbClr val="3EB4E4"/>
    <a:srgbClr val="7572B5"/>
    <a:srgbClr val="F25C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32" autoAdjust="0"/>
    <p:restoredTop sz="95233" autoAdjust="0"/>
  </p:normalViewPr>
  <p:slideViewPr>
    <p:cSldViewPr>
      <p:cViewPr varScale="1">
        <p:scale>
          <a:sx n="145" d="100"/>
          <a:sy n="145" d="100"/>
        </p:scale>
        <p:origin x="546" y="10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5" d="100"/>
          <a:sy n="85" d="100"/>
        </p:scale>
        <p:origin x="2952"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60D0CDCF-B072-4CC6-B2A3-B1C4F4AE3FFA}" type="datetimeFigureOut">
              <a:rPr lang="en-US" smtClean="0"/>
              <a:pPr/>
              <a:t>2/19/2020</a:t>
            </a:fld>
            <a:endParaRPr lang="en-US" dirty="0"/>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dirty="0"/>
          </a:p>
        </p:txBody>
      </p:sp>
    </p:spTree>
    <p:extLst>
      <p:ext uri="{BB962C8B-B14F-4D97-AF65-F5344CB8AC3E}">
        <p14:creationId xmlns:p14="http://schemas.microsoft.com/office/powerpoint/2010/main" val="29588819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7663E9E0-D922-418E-8BFA-E41C87CB1E68}" type="datetimeFigureOut">
              <a:rPr lang="en-US" smtClean="0"/>
              <a:pPr/>
              <a:t>2/19/2020</a:t>
            </a:fld>
            <a:endParaRPr lang="en-US" dirty="0"/>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2E7D2F9E-D167-4ED3-83EC-AE46EA34BEC3}" type="slidenum">
              <a:rPr lang="en-US" smtClean="0"/>
              <a:pPr/>
              <a:t>‹#›</a:t>
            </a:fld>
            <a:endParaRPr lang="en-US" dirty="0"/>
          </a:p>
        </p:txBody>
      </p:sp>
    </p:spTree>
    <p:extLst>
      <p:ext uri="{BB962C8B-B14F-4D97-AF65-F5344CB8AC3E}">
        <p14:creationId xmlns:p14="http://schemas.microsoft.com/office/powerpoint/2010/main" val="42377201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a:t>
            </a:r>
            <a:r>
              <a:rPr lang="en-US" baseline="0" dirty="0" smtClean="0"/>
              <a:t> </a:t>
            </a:r>
            <a:r>
              <a:rPr lang="en-US" dirty="0"/>
              <a:t>Per our Brand Guidelines, the “graduate” design element, which is incorporated in our logo, can be used separately as a background/watermark graphic to add visual interest to a communication. Certain restrictions apply. See the Brand Guidelines for additional guidance.</a:t>
            </a:r>
          </a:p>
        </p:txBody>
      </p:sp>
      <p:sp>
        <p:nvSpPr>
          <p:cNvPr id="4" name="Slide Number Placeholder 3"/>
          <p:cNvSpPr>
            <a:spLocks noGrp="1"/>
          </p:cNvSpPr>
          <p:nvPr>
            <p:ph type="sldNum" sz="quarter" idx="10"/>
          </p:nvPr>
        </p:nvSpPr>
        <p:spPr/>
        <p:txBody>
          <a:bodyPr/>
          <a:lstStyle/>
          <a:p>
            <a:fld id="{2E7D2F9E-D167-4ED3-83EC-AE46EA34BEC3}" type="slidenum">
              <a:rPr lang="en-US" smtClean="0"/>
              <a:pPr/>
              <a:t>1</a:t>
            </a:fld>
            <a:endParaRPr lang="en-US" dirty="0"/>
          </a:p>
        </p:txBody>
      </p:sp>
    </p:spTree>
    <p:extLst>
      <p:ext uri="{BB962C8B-B14F-4D97-AF65-F5344CB8AC3E}">
        <p14:creationId xmlns:p14="http://schemas.microsoft.com/office/powerpoint/2010/main" val="33744006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7D2F9E-D167-4ED3-83EC-AE46EA34BEC3}" type="slidenum">
              <a:rPr lang="en-US" smtClean="0"/>
              <a:pPr/>
              <a:t>3</a:t>
            </a:fld>
            <a:endParaRPr lang="en-US" dirty="0"/>
          </a:p>
        </p:txBody>
      </p:sp>
    </p:spTree>
    <p:extLst>
      <p:ext uri="{BB962C8B-B14F-4D97-AF65-F5344CB8AC3E}">
        <p14:creationId xmlns:p14="http://schemas.microsoft.com/office/powerpoint/2010/main" val="14616243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7D2F9E-D167-4ED3-83EC-AE46EA34BEC3}" type="slidenum">
              <a:rPr lang="en-US" smtClean="0"/>
              <a:pPr/>
              <a:t>4</a:t>
            </a:fld>
            <a:endParaRPr lang="en-US" dirty="0"/>
          </a:p>
        </p:txBody>
      </p:sp>
    </p:spTree>
    <p:extLst>
      <p:ext uri="{BB962C8B-B14F-4D97-AF65-F5344CB8AC3E}">
        <p14:creationId xmlns:p14="http://schemas.microsoft.com/office/powerpoint/2010/main" val="33958622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7D2F9E-D167-4ED3-83EC-AE46EA34BEC3}" type="slidenum">
              <a:rPr lang="en-US" smtClean="0"/>
              <a:pPr/>
              <a:t>6</a:t>
            </a:fld>
            <a:endParaRPr lang="en-US" dirty="0"/>
          </a:p>
        </p:txBody>
      </p:sp>
    </p:spTree>
    <p:extLst>
      <p:ext uri="{BB962C8B-B14F-4D97-AF65-F5344CB8AC3E}">
        <p14:creationId xmlns:p14="http://schemas.microsoft.com/office/powerpoint/2010/main" val="42461569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7D2F9E-D167-4ED3-83EC-AE46EA34BEC3}" type="slidenum">
              <a:rPr lang="en-US" smtClean="0"/>
              <a:pPr/>
              <a:t>7</a:t>
            </a:fld>
            <a:endParaRPr lang="en-US" dirty="0"/>
          </a:p>
        </p:txBody>
      </p:sp>
    </p:spTree>
    <p:extLst>
      <p:ext uri="{BB962C8B-B14F-4D97-AF65-F5344CB8AC3E}">
        <p14:creationId xmlns:p14="http://schemas.microsoft.com/office/powerpoint/2010/main" val="19403384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7D2F9E-D167-4ED3-83EC-AE46EA34BEC3}" type="slidenum">
              <a:rPr lang="en-US" smtClean="0"/>
              <a:pPr/>
              <a:t>13</a:t>
            </a:fld>
            <a:endParaRPr lang="en-US" dirty="0"/>
          </a:p>
        </p:txBody>
      </p:sp>
    </p:spTree>
    <p:extLst>
      <p:ext uri="{BB962C8B-B14F-4D97-AF65-F5344CB8AC3E}">
        <p14:creationId xmlns:p14="http://schemas.microsoft.com/office/powerpoint/2010/main" val="17547988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7D2F9E-D167-4ED3-83EC-AE46EA34BEC3}" type="slidenum">
              <a:rPr lang="en-US" smtClean="0"/>
              <a:pPr/>
              <a:t>14</a:t>
            </a:fld>
            <a:endParaRPr lang="en-US" dirty="0"/>
          </a:p>
        </p:txBody>
      </p:sp>
    </p:spTree>
    <p:extLst>
      <p:ext uri="{BB962C8B-B14F-4D97-AF65-F5344CB8AC3E}">
        <p14:creationId xmlns:p14="http://schemas.microsoft.com/office/powerpoint/2010/main" val="35663661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8" name="Picture 37"/>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4763925" y="361950"/>
            <a:ext cx="4315495" cy="4724400"/>
          </a:xfrm>
          <a:prstGeom prst="rect">
            <a:avLst/>
          </a:prstGeom>
        </p:spPr>
      </p:pic>
      <p:pic>
        <p:nvPicPr>
          <p:cNvPr id="13" name="Picture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27711" y="178197"/>
            <a:ext cx="1529742" cy="1174624"/>
          </a:xfrm>
          <a:prstGeom prst="rect">
            <a:avLst/>
          </a:prstGeom>
        </p:spPr>
      </p:pic>
      <p:sp>
        <p:nvSpPr>
          <p:cNvPr id="4" name="AutoShape 3"/>
          <p:cNvSpPr>
            <a:spLocks/>
          </p:cNvSpPr>
          <p:nvPr/>
        </p:nvSpPr>
        <p:spPr bwMode="auto">
          <a:xfrm flipH="1">
            <a:off x="4437" y="4349847"/>
            <a:ext cx="6537208" cy="793653"/>
          </a:xfrm>
          <a:custGeom>
            <a:avLst/>
            <a:gdLst>
              <a:gd name="T0" fmla="+- 0 6756 6590"/>
              <a:gd name="T1" fmla="*/ T0 w 16451"/>
              <a:gd name="T2" fmla="+- 0 27900 26793"/>
              <a:gd name="T3" fmla="*/ 27900 h 2008"/>
              <a:gd name="T4" fmla="+- 0 6590 6590"/>
              <a:gd name="T5" fmla="*/ T4 w 16451"/>
              <a:gd name="T6" fmla="+- 0 28800 26793"/>
              <a:gd name="T7" fmla="*/ 28800 h 2008"/>
              <a:gd name="T8" fmla="+- 0 23040 6590"/>
              <a:gd name="T9" fmla="*/ T8 w 16451"/>
              <a:gd name="T10" fmla="+- 0 28800 26793"/>
              <a:gd name="T11" fmla="*/ 28800 h 2008"/>
              <a:gd name="T12" fmla="+- 0 23040 6590"/>
              <a:gd name="T13" fmla="*/ T12 w 16451"/>
              <a:gd name="T14" fmla="+- 0 28064 26793"/>
              <a:gd name="T15" fmla="*/ 28064 h 2008"/>
              <a:gd name="T16" fmla="+- 0 11352 6590"/>
              <a:gd name="T17" fmla="*/ T16 w 16451"/>
              <a:gd name="T18" fmla="+- 0 28064 26793"/>
              <a:gd name="T19" fmla="*/ 28064 h 2008"/>
              <a:gd name="T20" fmla="+- 0 10163 6590"/>
              <a:gd name="T21" fmla="*/ T20 w 16451"/>
              <a:gd name="T22" fmla="+- 0 28054 26793"/>
              <a:gd name="T23" fmla="*/ 28054 h 2008"/>
              <a:gd name="T24" fmla="+- 0 8948 6590"/>
              <a:gd name="T25" fmla="*/ T24 w 16451"/>
              <a:gd name="T26" fmla="+- 0 28020 26793"/>
              <a:gd name="T27" fmla="*/ 28020 h 2008"/>
              <a:gd name="T28" fmla="+- 0 7706 6590"/>
              <a:gd name="T29" fmla="*/ T28 w 16451"/>
              <a:gd name="T30" fmla="+- 0 27961 26793"/>
              <a:gd name="T31" fmla="*/ 27961 h 2008"/>
              <a:gd name="T32" fmla="+- 0 6756 6590"/>
              <a:gd name="T33" fmla="*/ T32 w 16451"/>
              <a:gd name="T34" fmla="+- 0 27900 26793"/>
              <a:gd name="T35" fmla="*/ 27900 h 2008"/>
              <a:gd name="T36" fmla="+- 0 23040 6590"/>
              <a:gd name="T37" fmla="*/ T36 w 16451"/>
              <a:gd name="T38" fmla="+- 0 26793 26793"/>
              <a:gd name="T39" fmla="*/ 26793 h 2008"/>
              <a:gd name="T40" fmla="+- 0 22463 6590"/>
              <a:gd name="T41" fmla="*/ T40 w 16451"/>
              <a:gd name="T42" fmla="+- 0 26921 26793"/>
              <a:gd name="T43" fmla="*/ 26921 h 2008"/>
              <a:gd name="T44" fmla="+- 0 21786 6590"/>
              <a:gd name="T45" fmla="*/ T44 w 16451"/>
              <a:gd name="T46" fmla="+- 0 27061 26793"/>
              <a:gd name="T47" fmla="*/ 27061 h 2008"/>
              <a:gd name="T48" fmla="+- 0 21094 6590"/>
              <a:gd name="T49" fmla="*/ T48 w 16451"/>
              <a:gd name="T50" fmla="+- 0 27194 26793"/>
              <a:gd name="T51" fmla="*/ 27194 h 2008"/>
              <a:gd name="T52" fmla="+- 0 20388 6590"/>
              <a:gd name="T53" fmla="*/ T52 w 16451"/>
              <a:gd name="T54" fmla="+- 0 27320 26793"/>
              <a:gd name="T55" fmla="*/ 27320 h 2008"/>
              <a:gd name="T56" fmla="+- 0 19667 6590"/>
              <a:gd name="T57" fmla="*/ T56 w 16451"/>
              <a:gd name="T58" fmla="+- 0 27437 26793"/>
              <a:gd name="T59" fmla="*/ 27437 h 2008"/>
              <a:gd name="T60" fmla="+- 0 18931 6590"/>
              <a:gd name="T61" fmla="*/ T60 w 16451"/>
              <a:gd name="T62" fmla="+- 0 27545 26793"/>
              <a:gd name="T63" fmla="*/ 27545 h 2008"/>
              <a:gd name="T64" fmla="+- 0 17928 6590"/>
              <a:gd name="T65" fmla="*/ T64 w 16451"/>
              <a:gd name="T66" fmla="+- 0 27676 26793"/>
              <a:gd name="T67" fmla="*/ 27676 h 2008"/>
              <a:gd name="T68" fmla="+- 0 16898 6590"/>
              <a:gd name="T69" fmla="*/ T68 w 16451"/>
              <a:gd name="T70" fmla="+- 0 27789 26793"/>
              <a:gd name="T71" fmla="*/ 27789 h 2008"/>
              <a:gd name="T72" fmla="+- 0 15842 6590"/>
              <a:gd name="T73" fmla="*/ T72 w 16451"/>
              <a:gd name="T74" fmla="+- 0 27884 26793"/>
              <a:gd name="T75" fmla="*/ 27884 h 2008"/>
              <a:gd name="T76" fmla="+- 0 14759 6590"/>
              <a:gd name="T77" fmla="*/ T76 w 16451"/>
              <a:gd name="T78" fmla="+- 0 27960 26793"/>
              <a:gd name="T79" fmla="*/ 27960 h 2008"/>
              <a:gd name="T80" fmla="+- 0 13650 6590"/>
              <a:gd name="T81" fmla="*/ T80 w 16451"/>
              <a:gd name="T82" fmla="+- 0 28016 26793"/>
              <a:gd name="T83" fmla="*/ 28016 h 2008"/>
              <a:gd name="T84" fmla="+- 0 12514 6590"/>
              <a:gd name="T85" fmla="*/ T84 w 16451"/>
              <a:gd name="T86" fmla="+- 0 28051 26793"/>
              <a:gd name="T87" fmla="*/ 28051 h 2008"/>
              <a:gd name="T88" fmla="+- 0 11352 6590"/>
              <a:gd name="T89" fmla="*/ T88 w 16451"/>
              <a:gd name="T90" fmla="+- 0 28064 26793"/>
              <a:gd name="T91" fmla="*/ 28064 h 2008"/>
              <a:gd name="T92" fmla="+- 0 23040 6590"/>
              <a:gd name="T93" fmla="*/ T92 w 16451"/>
              <a:gd name="T94" fmla="+- 0 28064 26793"/>
              <a:gd name="T95" fmla="*/ 28064 h 2008"/>
              <a:gd name="T96" fmla="+- 0 23040 6590"/>
              <a:gd name="T97" fmla="*/ T96 w 16451"/>
              <a:gd name="T98" fmla="+- 0 26793 26793"/>
              <a:gd name="T99" fmla="*/ 26793 h 200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Lst>
            <a:rect l="0" t="0" r="r" b="b"/>
            <a:pathLst>
              <a:path w="16451" h="2008">
                <a:moveTo>
                  <a:pt x="166" y="1107"/>
                </a:moveTo>
                <a:lnTo>
                  <a:pt x="0" y="2007"/>
                </a:lnTo>
                <a:lnTo>
                  <a:pt x="16450" y="2007"/>
                </a:lnTo>
                <a:lnTo>
                  <a:pt x="16450" y="1271"/>
                </a:lnTo>
                <a:lnTo>
                  <a:pt x="4762" y="1271"/>
                </a:lnTo>
                <a:lnTo>
                  <a:pt x="3573" y="1261"/>
                </a:lnTo>
                <a:lnTo>
                  <a:pt x="2358" y="1227"/>
                </a:lnTo>
                <a:lnTo>
                  <a:pt x="1116" y="1168"/>
                </a:lnTo>
                <a:lnTo>
                  <a:pt x="166" y="1107"/>
                </a:lnTo>
                <a:close/>
                <a:moveTo>
                  <a:pt x="16450" y="0"/>
                </a:moveTo>
                <a:lnTo>
                  <a:pt x="15873" y="128"/>
                </a:lnTo>
                <a:lnTo>
                  <a:pt x="15196" y="268"/>
                </a:lnTo>
                <a:lnTo>
                  <a:pt x="14504" y="401"/>
                </a:lnTo>
                <a:lnTo>
                  <a:pt x="13798" y="527"/>
                </a:lnTo>
                <a:lnTo>
                  <a:pt x="13077" y="644"/>
                </a:lnTo>
                <a:lnTo>
                  <a:pt x="12341" y="752"/>
                </a:lnTo>
                <a:lnTo>
                  <a:pt x="11338" y="883"/>
                </a:lnTo>
                <a:lnTo>
                  <a:pt x="10308" y="996"/>
                </a:lnTo>
                <a:lnTo>
                  <a:pt x="9252" y="1091"/>
                </a:lnTo>
                <a:lnTo>
                  <a:pt x="8169" y="1167"/>
                </a:lnTo>
                <a:lnTo>
                  <a:pt x="7060" y="1223"/>
                </a:lnTo>
                <a:lnTo>
                  <a:pt x="5924" y="1258"/>
                </a:lnTo>
                <a:lnTo>
                  <a:pt x="4762" y="1271"/>
                </a:lnTo>
                <a:lnTo>
                  <a:pt x="16450" y="1271"/>
                </a:lnTo>
                <a:lnTo>
                  <a:pt x="16450" y="0"/>
                </a:lnTo>
                <a:close/>
              </a:path>
            </a:pathLst>
          </a:custGeom>
          <a:solidFill>
            <a:srgbClr val="F15D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4"/>
          <p:cNvSpPr>
            <a:spLocks/>
          </p:cNvSpPr>
          <p:nvPr/>
        </p:nvSpPr>
        <p:spPr bwMode="auto">
          <a:xfrm flipH="1">
            <a:off x="-1" y="3575690"/>
            <a:ext cx="5695237" cy="1567810"/>
          </a:xfrm>
          <a:custGeom>
            <a:avLst/>
            <a:gdLst>
              <a:gd name="T0" fmla="+- 0 23040 8720"/>
              <a:gd name="T1" fmla="*/ T0 w 14321"/>
              <a:gd name="T2" fmla="+- 0 24042 24042"/>
              <a:gd name="T3" fmla="*/ 24042 h 4759"/>
              <a:gd name="T4" fmla="+- 0 22921 8720"/>
              <a:gd name="T5" fmla="*/ T4 w 14321"/>
              <a:gd name="T6" fmla="+- 0 24103 24042"/>
              <a:gd name="T7" fmla="*/ 24103 h 4759"/>
              <a:gd name="T8" fmla="+- 0 22369 8720"/>
              <a:gd name="T9" fmla="*/ T8 w 14321"/>
              <a:gd name="T10" fmla="+- 0 24381 24042"/>
              <a:gd name="T11" fmla="*/ 24381 h 4759"/>
              <a:gd name="T12" fmla="+- 0 21803 8720"/>
              <a:gd name="T13" fmla="*/ T12 w 14321"/>
              <a:gd name="T14" fmla="+- 0 24657 24042"/>
              <a:gd name="T15" fmla="*/ 24657 h 4759"/>
              <a:gd name="T16" fmla="+- 0 21221 8720"/>
              <a:gd name="T17" fmla="*/ T16 w 14321"/>
              <a:gd name="T18" fmla="+- 0 24930 24042"/>
              <a:gd name="T19" fmla="*/ 24930 h 4759"/>
              <a:gd name="T20" fmla="+- 0 20624 8720"/>
              <a:gd name="T21" fmla="*/ T20 w 14321"/>
              <a:gd name="T22" fmla="+- 0 25199 24042"/>
              <a:gd name="T23" fmla="*/ 25199 h 4759"/>
              <a:gd name="T24" fmla="+- 0 20011 8720"/>
              <a:gd name="T25" fmla="*/ T24 w 14321"/>
              <a:gd name="T26" fmla="+- 0 25466 24042"/>
              <a:gd name="T27" fmla="*/ 25466 h 4759"/>
              <a:gd name="T28" fmla="+- 0 19383 8720"/>
              <a:gd name="T29" fmla="*/ T28 w 14321"/>
              <a:gd name="T30" fmla="+- 0 25728 24042"/>
              <a:gd name="T31" fmla="*/ 25728 h 4759"/>
              <a:gd name="T32" fmla="+- 0 18739 8720"/>
              <a:gd name="T33" fmla="*/ T32 w 14321"/>
              <a:gd name="T34" fmla="+- 0 25986 24042"/>
              <a:gd name="T35" fmla="*/ 25986 h 4759"/>
              <a:gd name="T36" fmla="+- 0 18080 8720"/>
              <a:gd name="T37" fmla="*/ T36 w 14321"/>
              <a:gd name="T38" fmla="+- 0 26240 24042"/>
              <a:gd name="T39" fmla="*/ 26240 h 4759"/>
              <a:gd name="T40" fmla="+- 0 17405 8720"/>
              <a:gd name="T41" fmla="*/ T40 w 14321"/>
              <a:gd name="T42" fmla="+- 0 26488 24042"/>
              <a:gd name="T43" fmla="*/ 26488 h 4759"/>
              <a:gd name="T44" fmla="+- 0 16714 8720"/>
              <a:gd name="T45" fmla="*/ T44 w 14321"/>
              <a:gd name="T46" fmla="+- 0 26730 24042"/>
              <a:gd name="T47" fmla="*/ 26730 h 4759"/>
              <a:gd name="T48" fmla="+- 0 16007 8720"/>
              <a:gd name="T49" fmla="*/ T48 w 14321"/>
              <a:gd name="T50" fmla="+- 0 26967 24042"/>
              <a:gd name="T51" fmla="*/ 26967 h 4759"/>
              <a:gd name="T52" fmla="+- 0 15284 8720"/>
              <a:gd name="T53" fmla="*/ T52 w 14321"/>
              <a:gd name="T54" fmla="+- 0 27198 24042"/>
              <a:gd name="T55" fmla="*/ 27198 h 4759"/>
              <a:gd name="T56" fmla="+- 0 14544 8720"/>
              <a:gd name="T57" fmla="*/ T56 w 14321"/>
              <a:gd name="T58" fmla="+- 0 27421 24042"/>
              <a:gd name="T59" fmla="*/ 27421 h 4759"/>
              <a:gd name="T60" fmla="+- 0 13788 8720"/>
              <a:gd name="T61" fmla="*/ T60 w 14321"/>
              <a:gd name="T62" fmla="+- 0 27638 24042"/>
              <a:gd name="T63" fmla="*/ 27638 h 4759"/>
              <a:gd name="T64" fmla="+- 0 13016 8720"/>
              <a:gd name="T65" fmla="*/ T64 w 14321"/>
              <a:gd name="T66" fmla="+- 0 27847 24042"/>
              <a:gd name="T67" fmla="*/ 27847 h 4759"/>
              <a:gd name="T68" fmla="+- 0 12228 8720"/>
              <a:gd name="T69" fmla="*/ T68 w 14321"/>
              <a:gd name="T70" fmla="+- 0 28048 24042"/>
              <a:gd name="T71" fmla="*/ 28048 h 4759"/>
              <a:gd name="T72" fmla="+- 0 11422 8720"/>
              <a:gd name="T73" fmla="*/ T72 w 14321"/>
              <a:gd name="T74" fmla="+- 0 28241 24042"/>
              <a:gd name="T75" fmla="*/ 28241 h 4759"/>
              <a:gd name="T76" fmla="+- 0 10600 8720"/>
              <a:gd name="T77" fmla="*/ T76 w 14321"/>
              <a:gd name="T78" fmla="+- 0 28425 24042"/>
              <a:gd name="T79" fmla="*/ 28425 h 4759"/>
              <a:gd name="T80" fmla="+- 0 9761 8720"/>
              <a:gd name="T81" fmla="*/ T80 w 14321"/>
              <a:gd name="T82" fmla="+- 0 28600 24042"/>
              <a:gd name="T83" fmla="*/ 28600 h 4759"/>
              <a:gd name="T84" fmla="+- 0 8720 8720"/>
              <a:gd name="T85" fmla="*/ T84 w 14321"/>
              <a:gd name="T86" fmla="+- 0 28800 24042"/>
              <a:gd name="T87" fmla="*/ 28800 h 4759"/>
              <a:gd name="T88" fmla="+- 0 23040 8720"/>
              <a:gd name="T89" fmla="*/ T88 w 14321"/>
              <a:gd name="T90" fmla="+- 0 28800 24042"/>
              <a:gd name="T91" fmla="*/ 28800 h 4759"/>
              <a:gd name="T92" fmla="+- 0 23040 8720"/>
              <a:gd name="T93" fmla="*/ T92 w 14321"/>
              <a:gd name="T94" fmla="+- 0 24042 24042"/>
              <a:gd name="T95" fmla="*/ 24042 h 47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Lst>
            <a:rect l="0" t="0" r="r" b="b"/>
            <a:pathLst>
              <a:path w="14321" h="4759">
                <a:moveTo>
                  <a:pt x="14320" y="0"/>
                </a:moveTo>
                <a:lnTo>
                  <a:pt x="14201" y="61"/>
                </a:lnTo>
                <a:lnTo>
                  <a:pt x="13649" y="339"/>
                </a:lnTo>
                <a:lnTo>
                  <a:pt x="13083" y="615"/>
                </a:lnTo>
                <a:lnTo>
                  <a:pt x="12501" y="888"/>
                </a:lnTo>
                <a:lnTo>
                  <a:pt x="11904" y="1157"/>
                </a:lnTo>
                <a:lnTo>
                  <a:pt x="11291" y="1424"/>
                </a:lnTo>
                <a:lnTo>
                  <a:pt x="10663" y="1686"/>
                </a:lnTo>
                <a:lnTo>
                  <a:pt x="10019" y="1944"/>
                </a:lnTo>
                <a:lnTo>
                  <a:pt x="9360" y="2198"/>
                </a:lnTo>
                <a:lnTo>
                  <a:pt x="8685" y="2446"/>
                </a:lnTo>
                <a:lnTo>
                  <a:pt x="7994" y="2688"/>
                </a:lnTo>
                <a:lnTo>
                  <a:pt x="7287" y="2925"/>
                </a:lnTo>
                <a:lnTo>
                  <a:pt x="6564" y="3156"/>
                </a:lnTo>
                <a:lnTo>
                  <a:pt x="5824" y="3379"/>
                </a:lnTo>
                <a:lnTo>
                  <a:pt x="5068" y="3596"/>
                </a:lnTo>
                <a:lnTo>
                  <a:pt x="4296" y="3805"/>
                </a:lnTo>
                <a:lnTo>
                  <a:pt x="3508" y="4006"/>
                </a:lnTo>
                <a:lnTo>
                  <a:pt x="2702" y="4199"/>
                </a:lnTo>
                <a:lnTo>
                  <a:pt x="1880" y="4383"/>
                </a:lnTo>
                <a:lnTo>
                  <a:pt x="1041" y="4558"/>
                </a:lnTo>
                <a:lnTo>
                  <a:pt x="0" y="4758"/>
                </a:lnTo>
                <a:lnTo>
                  <a:pt x="14320" y="4758"/>
                </a:lnTo>
                <a:lnTo>
                  <a:pt x="14320" y="0"/>
                </a:lnTo>
                <a:close/>
              </a:path>
            </a:pathLst>
          </a:custGeom>
          <a:solidFill>
            <a:srgbClr val="DDDD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5"/>
          <p:cNvSpPr>
            <a:spLocks/>
          </p:cNvSpPr>
          <p:nvPr/>
        </p:nvSpPr>
        <p:spPr bwMode="auto">
          <a:xfrm flipH="1">
            <a:off x="4435" y="3563797"/>
            <a:ext cx="5177163" cy="1443751"/>
          </a:xfrm>
          <a:custGeom>
            <a:avLst/>
            <a:gdLst>
              <a:gd name="T0" fmla="+- 0 23040 8720"/>
              <a:gd name="T1" fmla="*/ T0 w 14321"/>
              <a:gd name="T2" fmla="+- 0 24042 24042"/>
              <a:gd name="T3" fmla="*/ 24042 h 4759"/>
              <a:gd name="T4" fmla="+- 0 22921 8720"/>
              <a:gd name="T5" fmla="*/ T4 w 14321"/>
              <a:gd name="T6" fmla="+- 0 24103 24042"/>
              <a:gd name="T7" fmla="*/ 24103 h 4759"/>
              <a:gd name="T8" fmla="+- 0 22739 8720"/>
              <a:gd name="T9" fmla="*/ T8 w 14321"/>
              <a:gd name="T10" fmla="+- 0 24196 24042"/>
              <a:gd name="T11" fmla="*/ 24196 h 4759"/>
              <a:gd name="T12" fmla="+- 0 22555 8720"/>
              <a:gd name="T13" fmla="*/ T12 w 14321"/>
              <a:gd name="T14" fmla="+- 0 24289 24042"/>
              <a:gd name="T15" fmla="*/ 24289 h 4759"/>
              <a:gd name="T16" fmla="+- 0 22369 8720"/>
              <a:gd name="T17" fmla="*/ T16 w 14321"/>
              <a:gd name="T18" fmla="+- 0 24381 24042"/>
              <a:gd name="T19" fmla="*/ 24381 h 4759"/>
              <a:gd name="T20" fmla="+- 0 22182 8720"/>
              <a:gd name="T21" fmla="*/ T20 w 14321"/>
              <a:gd name="T22" fmla="+- 0 24473 24042"/>
              <a:gd name="T23" fmla="*/ 24473 h 4759"/>
              <a:gd name="T24" fmla="+- 0 21993 8720"/>
              <a:gd name="T25" fmla="*/ T24 w 14321"/>
              <a:gd name="T26" fmla="+- 0 24565 24042"/>
              <a:gd name="T27" fmla="*/ 24565 h 4759"/>
              <a:gd name="T28" fmla="+- 0 21803 8720"/>
              <a:gd name="T29" fmla="*/ T28 w 14321"/>
              <a:gd name="T30" fmla="+- 0 24657 24042"/>
              <a:gd name="T31" fmla="*/ 24657 h 4759"/>
              <a:gd name="T32" fmla="+- 0 21610 8720"/>
              <a:gd name="T33" fmla="*/ T32 w 14321"/>
              <a:gd name="T34" fmla="+- 0 24748 24042"/>
              <a:gd name="T35" fmla="*/ 24748 h 4759"/>
              <a:gd name="T36" fmla="+- 0 21416 8720"/>
              <a:gd name="T37" fmla="*/ T36 w 14321"/>
              <a:gd name="T38" fmla="+- 0 24839 24042"/>
              <a:gd name="T39" fmla="*/ 24839 h 4759"/>
              <a:gd name="T40" fmla="+- 0 21221 8720"/>
              <a:gd name="T41" fmla="*/ T40 w 14321"/>
              <a:gd name="T42" fmla="+- 0 24930 24042"/>
              <a:gd name="T43" fmla="*/ 24930 h 4759"/>
              <a:gd name="T44" fmla="+- 0 21023 8720"/>
              <a:gd name="T45" fmla="*/ T44 w 14321"/>
              <a:gd name="T46" fmla="+- 0 25020 24042"/>
              <a:gd name="T47" fmla="*/ 25020 h 4759"/>
              <a:gd name="T48" fmla="+- 0 20824 8720"/>
              <a:gd name="T49" fmla="*/ T48 w 14321"/>
              <a:gd name="T50" fmla="+- 0 25110 24042"/>
              <a:gd name="T51" fmla="*/ 25110 h 4759"/>
              <a:gd name="T52" fmla="+- 0 20624 8720"/>
              <a:gd name="T53" fmla="*/ T52 w 14321"/>
              <a:gd name="T54" fmla="+- 0 25199 24042"/>
              <a:gd name="T55" fmla="*/ 25199 h 4759"/>
              <a:gd name="T56" fmla="+- 0 20421 8720"/>
              <a:gd name="T57" fmla="*/ T56 w 14321"/>
              <a:gd name="T58" fmla="+- 0 25289 24042"/>
              <a:gd name="T59" fmla="*/ 25289 h 4759"/>
              <a:gd name="T60" fmla="+- 0 20217 8720"/>
              <a:gd name="T61" fmla="*/ T60 w 14321"/>
              <a:gd name="T62" fmla="+- 0 25377 24042"/>
              <a:gd name="T63" fmla="*/ 25377 h 4759"/>
              <a:gd name="T64" fmla="+- 0 20011 8720"/>
              <a:gd name="T65" fmla="*/ T64 w 14321"/>
              <a:gd name="T66" fmla="+- 0 25466 24042"/>
              <a:gd name="T67" fmla="*/ 25466 h 4759"/>
              <a:gd name="T68" fmla="+- 0 19804 8720"/>
              <a:gd name="T69" fmla="*/ T68 w 14321"/>
              <a:gd name="T70" fmla="+- 0 25554 24042"/>
              <a:gd name="T71" fmla="*/ 25554 h 4759"/>
              <a:gd name="T72" fmla="+- 0 19594 8720"/>
              <a:gd name="T73" fmla="*/ T72 w 14321"/>
              <a:gd name="T74" fmla="+- 0 25641 24042"/>
              <a:gd name="T75" fmla="*/ 25641 h 4759"/>
              <a:gd name="T76" fmla="+- 0 19383 8720"/>
              <a:gd name="T77" fmla="*/ T76 w 14321"/>
              <a:gd name="T78" fmla="+- 0 25728 24042"/>
              <a:gd name="T79" fmla="*/ 25728 h 4759"/>
              <a:gd name="T80" fmla="+- 0 19170 8720"/>
              <a:gd name="T81" fmla="*/ T80 w 14321"/>
              <a:gd name="T82" fmla="+- 0 25815 24042"/>
              <a:gd name="T83" fmla="*/ 25815 h 4759"/>
              <a:gd name="T84" fmla="+- 0 18956 8720"/>
              <a:gd name="T85" fmla="*/ T84 w 14321"/>
              <a:gd name="T86" fmla="+- 0 25901 24042"/>
              <a:gd name="T87" fmla="*/ 25901 h 4759"/>
              <a:gd name="T88" fmla="+- 0 18739 8720"/>
              <a:gd name="T89" fmla="*/ T88 w 14321"/>
              <a:gd name="T90" fmla="+- 0 25986 24042"/>
              <a:gd name="T91" fmla="*/ 25986 h 4759"/>
              <a:gd name="T92" fmla="+- 0 18521 8720"/>
              <a:gd name="T93" fmla="*/ T92 w 14321"/>
              <a:gd name="T94" fmla="+- 0 26071 24042"/>
              <a:gd name="T95" fmla="*/ 26071 h 4759"/>
              <a:gd name="T96" fmla="+- 0 18302 8720"/>
              <a:gd name="T97" fmla="*/ T96 w 14321"/>
              <a:gd name="T98" fmla="+- 0 26156 24042"/>
              <a:gd name="T99" fmla="*/ 26156 h 4759"/>
              <a:gd name="T100" fmla="+- 0 18080 8720"/>
              <a:gd name="T101" fmla="*/ T100 w 14321"/>
              <a:gd name="T102" fmla="+- 0 26240 24042"/>
              <a:gd name="T103" fmla="*/ 26240 h 4759"/>
              <a:gd name="T104" fmla="+- 0 17857 8720"/>
              <a:gd name="T105" fmla="*/ T104 w 14321"/>
              <a:gd name="T106" fmla="+- 0 26323 24042"/>
              <a:gd name="T107" fmla="*/ 26323 h 4759"/>
              <a:gd name="T108" fmla="+- 0 17632 8720"/>
              <a:gd name="T109" fmla="*/ T108 w 14321"/>
              <a:gd name="T110" fmla="+- 0 26406 24042"/>
              <a:gd name="T111" fmla="*/ 26406 h 4759"/>
              <a:gd name="T112" fmla="+- 0 17405 8720"/>
              <a:gd name="T113" fmla="*/ T112 w 14321"/>
              <a:gd name="T114" fmla="+- 0 26488 24042"/>
              <a:gd name="T115" fmla="*/ 26488 h 4759"/>
              <a:gd name="T116" fmla="+- 0 17176 8720"/>
              <a:gd name="T117" fmla="*/ T116 w 14321"/>
              <a:gd name="T118" fmla="+- 0 26569 24042"/>
              <a:gd name="T119" fmla="*/ 26569 h 4759"/>
              <a:gd name="T120" fmla="+- 0 16946 8720"/>
              <a:gd name="T121" fmla="*/ T120 w 14321"/>
              <a:gd name="T122" fmla="+- 0 26650 24042"/>
              <a:gd name="T123" fmla="*/ 26650 h 4759"/>
              <a:gd name="T124" fmla="+- 0 16714 8720"/>
              <a:gd name="T125" fmla="*/ T124 w 14321"/>
              <a:gd name="T126" fmla="+- 0 26730 24042"/>
              <a:gd name="T127" fmla="*/ 26730 h 4759"/>
              <a:gd name="T128" fmla="+- 0 16480 8720"/>
              <a:gd name="T129" fmla="*/ T128 w 14321"/>
              <a:gd name="T130" fmla="+- 0 26810 24042"/>
              <a:gd name="T131" fmla="*/ 26810 h 4759"/>
              <a:gd name="T132" fmla="+- 0 16244 8720"/>
              <a:gd name="T133" fmla="*/ T132 w 14321"/>
              <a:gd name="T134" fmla="+- 0 26889 24042"/>
              <a:gd name="T135" fmla="*/ 26889 h 4759"/>
              <a:gd name="T136" fmla="+- 0 16007 8720"/>
              <a:gd name="T137" fmla="*/ T136 w 14321"/>
              <a:gd name="T138" fmla="+- 0 26967 24042"/>
              <a:gd name="T139" fmla="*/ 26967 h 4759"/>
              <a:gd name="T140" fmla="+- 0 15768 8720"/>
              <a:gd name="T141" fmla="*/ T140 w 14321"/>
              <a:gd name="T142" fmla="+- 0 27045 24042"/>
              <a:gd name="T143" fmla="*/ 27045 h 4759"/>
              <a:gd name="T144" fmla="+- 0 15526 8720"/>
              <a:gd name="T145" fmla="*/ T144 w 14321"/>
              <a:gd name="T146" fmla="+- 0 27122 24042"/>
              <a:gd name="T147" fmla="*/ 27122 h 4759"/>
              <a:gd name="T148" fmla="+- 0 15284 8720"/>
              <a:gd name="T149" fmla="*/ T148 w 14321"/>
              <a:gd name="T150" fmla="+- 0 27198 24042"/>
              <a:gd name="T151" fmla="*/ 27198 h 4759"/>
              <a:gd name="T152" fmla="+- 0 15039 8720"/>
              <a:gd name="T153" fmla="*/ T152 w 14321"/>
              <a:gd name="T154" fmla="+- 0 27273 24042"/>
              <a:gd name="T155" fmla="*/ 27273 h 4759"/>
              <a:gd name="T156" fmla="+- 0 14792 8720"/>
              <a:gd name="T157" fmla="*/ T156 w 14321"/>
              <a:gd name="T158" fmla="+- 0 27348 24042"/>
              <a:gd name="T159" fmla="*/ 27348 h 4759"/>
              <a:gd name="T160" fmla="+- 0 14544 8720"/>
              <a:gd name="T161" fmla="*/ T160 w 14321"/>
              <a:gd name="T162" fmla="+- 0 27421 24042"/>
              <a:gd name="T163" fmla="*/ 27421 h 4759"/>
              <a:gd name="T164" fmla="+- 0 14294 8720"/>
              <a:gd name="T165" fmla="*/ T164 w 14321"/>
              <a:gd name="T166" fmla="+- 0 27494 24042"/>
              <a:gd name="T167" fmla="*/ 27494 h 4759"/>
              <a:gd name="T168" fmla="+- 0 14042 8720"/>
              <a:gd name="T169" fmla="*/ T168 w 14321"/>
              <a:gd name="T170" fmla="+- 0 27567 24042"/>
              <a:gd name="T171" fmla="*/ 27567 h 4759"/>
              <a:gd name="T172" fmla="+- 0 13788 8720"/>
              <a:gd name="T173" fmla="*/ T172 w 14321"/>
              <a:gd name="T174" fmla="+- 0 27638 24042"/>
              <a:gd name="T175" fmla="*/ 27638 h 4759"/>
              <a:gd name="T176" fmla="+- 0 13533 8720"/>
              <a:gd name="T177" fmla="*/ T176 w 14321"/>
              <a:gd name="T178" fmla="+- 0 27709 24042"/>
              <a:gd name="T179" fmla="*/ 27709 h 4759"/>
              <a:gd name="T180" fmla="+- 0 13275 8720"/>
              <a:gd name="T181" fmla="*/ T180 w 14321"/>
              <a:gd name="T182" fmla="+- 0 27778 24042"/>
              <a:gd name="T183" fmla="*/ 27778 h 4759"/>
              <a:gd name="T184" fmla="+- 0 13016 8720"/>
              <a:gd name="T185" fmla="*/ T184 w 14321"/>
              <a:gd name="T186" fmla="+- 0 27847 24042"/>
              <a:gd name="T187" fmla="*/ 27847 h 4759"/>
              <a:gd name="T188" fmla="+- 0 12755 8720"/>
              <a:gd name="T189" fmla="*/ T188 w 14321"/>
              <a:gd name="T190" fmla="+- 0 27915 24042"/>
              <a:gd name="T191" fmla="*/ 27915 h 4759"/>
              <a:gd name="T192" fmla="+- 0 12492 8720"/>
              <a:gd name="T193" fmla="*/ T192 w 14321"/>
              <a:gd name="T194" fmla="+- 0 27982 24042"/>
              <a:gd name="T195" fmla="*/ 27982 h 4759"/>
              <a:gd name="T196" fmla="+- 0 12228 8720"/>
              <a:gd name="T197" fmla="*/ T196 w 14321"/>
              <a:gd name="T198" fmla="+- 0 28048 24042"/>
              <a:gd name="T199" fmla="*/ 28048 h 4759"/>
              <a:gd name="T200" fmla="+- 0 11961 8720"/>
              <a:gd name="T201" fmla="*/ T200 w 14321"/>
              <a:gd name="T202" fmla="+- 0 28114 24042"/>
              <a:gd name="T203" fmla="*/ 28114 h 4759"/>
              <a:gd name="T204" fmla="+- 0 11692 8720"/>
              <a:gd name="T205" fmla="*/ T204 w 14321"/>
              <a:gd name="T206" fmla="+- 0 28178 24042"/>
              <a:gd name="T207" fmla="*/ 28178 h 4759"/>
              <a:gd name="T208" fmla="+- 0 11422 8720"/>
              <a:gd name="T209" fmla="*/ T208 w 14321"/>
              <a:gd name="T210" fmla="+- 0 28241 24042"/>
              <a:gd name="T211" fmla="*/ 28241 h 4759"/>
              <a:gd name="T212" fmla="+- 0 11150 8720"/>
              <a:gd name="T213" fmla="*/ T212 w 14321"/>
              <a:gd name="T214" fmla="+- 0 28304 24042"/>
              <a:gd name="T215" fmla="*/ 28304 h 4759"/>
              <a:gd name="T216" fmla="+- 0 10876 8720"/>
              <a:gd name="T217" fmla="*/ T216 w 14321"/>
              <a:gd name="T218" fmla="+- 0 28365 24042"/>
              <a:gd name="T219" fmla="*/ 28365 h 4759"/>
              <a:gd name="T220" fmla="+- 0 10600 8720"/>
              <a:gd name="T221" fmla="*/ T220 w 14321"/>
              <a:gd name="T222" fmla="+- 0 28425 24042"/>
              <a:gd name="T223" fmla="*/ 28425 h 4759"/>
              <a:gd name="T224" fmla="+- 0 10322 8720"/>
              <a:gd name="T225" fmla="*/ T224 w 14321"/>
              <a:gd name="T226" fmla="+- 0 28485 24042"/>
              <a:gd name="T227" fmla="*/ 28485 h 4759"/>
              <a:gd name="T228" fmla="+- 0 10043 8720"/>
              <a:gd name="T229" fmla="*/ T228 w 14321"/>
              <a:gd name="T230" fmla="+- 0 28543 24042"/>
              <a:gd name="T231" fmla="*/ 28543 h 4759"/>
              <a:gd name="T232" fmla="+- 0 9761 8720"/>
              <a:gd name="T233" fmla="*/ T232 w 14321"/>
              <a:gd name="T234" fmla="+- 0 28600 24042"/>
              <a:gd name="T235" fmla="*/ 28600 h 4759"/>
              <a:gd name="T236" fmla="+- 0 9478 8720"/>
              <a:gd name="T237" fmla="*/ T236 w 14321"/>
              <a:gd name="T238" fmla="+- 0 28657 24042"/>
              <a:gd name="T239" fmla="*/ 28657 h 4759"/>
              <a:gd name="T240" fmla="+- 0 9192 8720"/>
              <a:gd name="T241" fmla="*/ T240 w 14321"/>
              <a:gd name="T242" fmla="+- 0 28712 24042"/>
              <a:gd name="T243" fmla="*/ 28712 h 4759"/>
              <a:gd name="T244" fmla="+- 0 8905 8720"/>
              <a:gd name="T245" fmla="*/ T244 w 14321"/>
              <a:gd name="T246" fmla="+- 0 28766 24042"/>
              <a:gd name="T247" fmla="*/ 28766 h 4759"/>
              <a:gd name="T248" fmla="+- 0 8720 8720"/>
              <a:gd name="T249" fmla="*/ T248 w 14321"/>
              <a:gd name="T250" fmla="+- 0 28800 24042"/>
              <a:gd name="T251" fmla="*/ 28800 h 47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 ang="0">
                <a:pos x="T189" y="T191"/>
              </a:cxn>
              <a:cxn ang="0">
                <a:pos x="T193" y="T195"/>
              </a:cxn>
              <a:cxn ang="0">
                <a:pos x="T197" y="T199"/>
              </a:cxn>
              <a:cxn ang="0">
                <a:pos x="T201" y="T203"/>
              </a:cxn>
              <a:cxn ang="0">
                <a:pos x="T205" y="T207"/>
              </a:cxn>
              <a:cxn ang="0">
                <a:pos x="T209" y="T211"/>
              </a:cxn>
              <a:cxn ang="0">
                <a:pos x="T213" y="T215"/>
              </a:cxn>
              <a:cxn ang="0">
                <a:pos x="T217" y="T219"/>
              </a:cxn>
              <a:cxn ang="0">
                <a:pos x="T221" y="T223"/>
              </a:cxn>
              <a:cxn ang="0">
                <a:pos x="T225" y="T227"/>
              </a:cxn>
              <a:cxn ang="0">
                <a:pos x="T229" y="T231"/>
              </a:cxn>
              <a:cxn ang="0">
                <a:pos x="T233" y="T235"/>
              </a:cxn>
              <a:cxn ang="0">
                <a:pos x="T237" y="T239"/>
              </a:cxn>
              <a:cxn ang="0">
                <a:pos x="T241" y="T243"/>
              </a:cxn>
              <a:cxn ang="0">
                <a:pos x="T245" y="T247"/>
              </a:cxn>
              <a:cxn ang="0">
                <a:pos x="T249" y="T251"/>
              </a:cxn>
            </a:cxnLst>
            <a:rect l="0" t="0" r="r" b="b"/>
            <a:pathLst>
              <a:path w="14321" h="4759">
                <a:moveTo>
                  <a:pt x="14320" y="0"/>
                </a:moveTo>
                <a:lnTo>
                  <a:pt x="14201" y="61"/>
                </a:lnTo>
                <a:lnTo>
                  <a:pt x="14019" y="154"/>
                </a:lnTo>
                <a:lnTo>
                  <a:pt x="13835" y="247"/>
                </a:lnTo>
                <a:lnTo>
                  <a:pt x="13649" y="339"/>
                </a:lnTo>
                <a:lnTo>
                  <a:pt x="13462" y="431"/>
                </a:lnTo>
                <a:lnTo>
                  <a:pt x="13273" y="523"/>
                </a:lnTo>
                <a:lnTo>
                  <a:pt x="13083" y="615"/>
                </a:lnTo>
                <a:lnTo>
                  <a:pt x="12890" y="706"/>
                </a:lnTo>
                <a:lnTo>
                  <a:pt x="12696" y="797"/>
                </a:lnTo>
                <a:lnTo>
                  <a:pt x="12501" y="888"/>
                </a:lnTo>
                <a:lnTo>
                  <a:pt x="12303" y="978"/>
                </a:lnTo>
                <a:lnTo>
                  <a:pt x="12104" y="1068"/>
                </a:lnTo>
                <a:lnTo>
                  <a:pt x="11904" y="1157"/>
                </a:lnTo>
                <a:lnTo>
                  <a:pt x="11701" y="1247"/>
                </a:lnTo>
                <a:lnTo>
                  <a:pt x="11497" y="1335"/>
                </a:lnTo>
                <a:lnTo>
                  <a:pt x="11291" y="1424"/>
                </a:lnTo>
                <a:lnTo>
                  <a:pt x="11084" y="1512"/>
                </a:lnTo>
                <a:lnTo>
                  <a:pt x="10874" y="1599"/>
                </a:lnTo>
                <a:lnTo>
                  <a:pt x="10663" y="1686"/>
                </a:lnTo>
                <a:lnTo>
                  <a:pt x="10450" y="1773"/>
                </a:lnTo>
                <a:lnTo>
                  <a:pt x="10236" y="1859"/>
                </a:lnTo>
                <a:lnTo>
                  <a:pt x="10019" y="1944"/>
                </a:lnTo>
                <a:lnTo>
                  <a:pt x="9801" y="2029"/>
                </a:lnTo>
                <a:lnTo>
                  <a:pt x="9582" y="2114"/>
                </a:lnTo>
                <a:lnTo>
                  <a:pt x="9360" y="2198"/>
                </a:lnTo>
                <a:lnTo>
                  <a:pt x="9137" y="2281"/>
                </a:lnTo>
                <a:lnTo>
                  <a:pt x="8912" y="2364"/>
                </a:lnTo>
                <a:lnTo>
                  <a:pt x="8685" y="2446"/>
                </a:lnTo>
                <a:lnTo>
                  <a:pt x="8456" y="2527"/>
                </a:lnTo>
                <a:lnTo>
                  <a:pt x="8226" y="2608"/>
                </a:lnTo>
                <a:lnTo>
                  <a:pt x="7994" y="2688"/>
                </a:lnTo>
                <a:lnTo>
                  <a:pt x="7760" y="2768"/>
                </a:lnTo>
                <a:lnTo>
                  <a:pt x="7524" y="2847"/>
                </a:lnTo>
                <a:lnTo>
                  <a:pt x="7287" y="2925"/>
                </a:lnTo>
                <a:lnTo>
                  <a:pt x="7048" y="3003"/>
                </a:lnTo>
                <a:lnTo>
                  <a:pt x="6806" y="3080"/>
                </a:lnTo>
                <a:lnTo>
                  <a:pt x="6564" y="3156"/>
                </a:lnTo>
                <a:lnTo>
                  <a:pt x="6319" y="3231"/>
                </a:lnTo>
                <a:lnTo>
                  <a:pt x="6072" y="3306"/>
                </a:lnTo>
                <a:lnTo>
                  <a:pt x="5824" y="3379"/>
                </a:lnTo>
                <a:lnTo>
                  <a:pt x="5574" y="3452"/>
                </a:lnTo>
                <a:lnTo>
                  <a:pt x="5322" y="3525"/>
                </a:lnTo>
                <a:lnTo>
                  <a:pt x="5068" y="3596"/>
                </a:lnTo>
                <a:lnTo>
                  <a:pt x="4813" y="3667"/>
                </a:lnTo>
                <a:lnTo>
                  <a:pt x="4555" y="3736"/>
                </a:lnTo>
                <a:lnTo>
                  <a:pt x="4296" y="3805"/>
                </a:lnTo>
                <a:lnTo>
                  <a:pt x="4035" y="3873"/>
                </a:lnTo>
                <a:lnTo>
                  <a:pt x="3772" y="3940"/>
                </a:lnTo>
                <a:lnTo>
                  <a:pt x="3508" y="4006"/>
                </a:lnTo>
                <a:lnTo>
                  <a:pt x="3241" y="4072"/>
                </a:lnTo>
                <a:lnTo>
                  <a:pt x="2972" y="4136"/>
                </a:lnTo>
                <a:lnTo>
                  <a:pt x="2702" y="4199"/>
                </a:lnTo>
                <a:lnTo>
                  <a:pt x="2430" y="4262"/>
                </a:lnTo>
                <a:lnTo>
                  <a:pt x="2156" y="4323"/>
                </a:lnTo>
                <a:lnTo>
                  <a:pt x="1880" y="4383"/>
                </a:lnTo>
                <a:lnTo>
                  <a:pt x="1602" y="4443"/>
                </a:lnTo>
                <a:lnTo>
                  <a:pt x="1323" y="4501"/>
                </a:lnTo>
                <a:lnTo>
                  <a:pt x="1041" y="4558"/>
                </a:lnTo>
                <a:lnTo>
                  <a:pt x="758" y="4615"/>
                </a:lnTo>
                <a:lnTo>
                  <a:pt x="472" y="4670"/>
                </a:lnTo>
                <a:lnTo>
                  <a:pt x="185" y="4724"/>
                </a:lnTo>
                <a:lnTo>
                  <a:pt x="0" y="4758"/>
                </a:lnTo>
              </a:path>
            </a:pathLst>
          </a:custGeom>
          <a:noFill/>
          <a:ln w="60731">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flipH="1">
            <a:off x="12802" y="2603802"/>
            <a:ext cx="9131198" cy="2547191"/>
          </a:xfrm>
          <a:custGeom>
            <a:avLst/>
            <a:gdLst>
              <a:gd name="T0" fmla="*/ 0 w 23040"/>
              <a:gd name="T1" fmla="+- 0 19648 19648"/>
              <a:gd name="T2" fmla="*/ 19648 h 9152"/>
              <a:gd name="T3" fmla="*/ 0 w 23040"/>
              <a:gd name="T4" fmla="+- 0 28800 19648"/>
              <a:gd name="T5" fmla="*/ 28800 h 9152"/>
              <a:gd name="T6" fmla="*/ 23040 w 23040"/>
              <a:gd name="T7" fmla="+- 0 28800 19648"/>
              <a:gd name="T8" fmla="*/ 28800 h 9152"/>
              <a:gd name="T9" fmla="*/ 23040 w 23040"/>
              <a:gd name="T10" fmla="+- 0 27118 19648"/>
              <a:gd name="T11" fmla="*/ 27118 h 9152"/>
              <a:gd name="T12" fmla="*/ 21956 w 23040"/>
              <a:gd name="T13" fmla="+- 0 27018 19648"/>
              <a:gd name="T14" fmla="*/ 27018 h 9152"/>
              <a:gd name="T15" fmla="*/ 20761 w 23040"/>
              <a:gd name="T16" fmla="+- 0 26885 19648"/>
              <a:gd name="T17" fmla="*/ 26885 h 9152"/>
              <a:gd name="T18" fmla="*/ 19596 w 23040"/>
              <a:gd name="T19" fmla="+- 0 26733 19648"/>
              <a:gd name="T20" fmla="*/ 26733 h 9152"/>
              <a:gd name="T21" fmla="*/ 18741 w 23040"/>
              <a:gd name="T22" fmla="+- 0 26606 19648"/>
              <a:gd name="T23" fmla="*/ 26606 h 9152"/>
              <a:gd name="T24" fmla="*/ 17902 w 23040"/>
              <a:gd name="T25" fmla="+- 0 26469 19648"/>
              <a:gd name="T26" fmla="*/ 26469 h 9152"/>
              <a:gd name="T27" fmla="*/ 17080 w 23040"/>
              <a:gd name="T28" fmla="+- 0 26322 19648"/>
              <a:gd name="T29" fmla="*/ 26322 h 9152"/>
              <a:gd name="T30" fmla="*/ 16274 w 23040"/>
              <a:gd name="T31" fmla="+- 0 26166 19648"/>
              <a:gd name="T32" fmla="*/ 26166 h 9152"/>
              <a:gd name="T33" fmla="*/ 15484 w 23040"/>
              <a:gd name="T34" fmla="+- 0 26000 19648"/>
              <a:gd name="T35" fmla="*/ 26000 h 9152"/>
              <a:gd name="T36" fmla="*/ 14711 w 23040"/>
              <a:gd name="T37" fmla="+- 0 25826 19648"/>
              <a:gd name="T38" fmla="*/ 25826 h 9152"/>
              <a:gd name="T39" fmla="*/ 13953 w 23040"/>
              <a:gd name="T40" fmla="+- 0 25644 19648"/>
              <a:gd name="T41" fmla="*/ 25644 h 9152"/>
              <a:gd name="T42" fmla="*/ 13211 w 23040"/>
              <a:gd name="T43" fmla="+- 0 25454 19648"/>
              <a:gd name="T44" fmla="*/ 25454 h 9152"/>
              <a:gd name="T45" fmla="*/ 12485 w 23040"/>
              <a:gd name="T46" fmla="+- 0 25257 19648"/>
              <a:gd name="T47" fmla="*/ 25257 h 9152"/>
              <a:gd name="T48" fmla="*/ 11775 w 23040"/>
              <a:gd name="T49" fmla="+- 0 25053 19648"/>
              <a:gd name="T50" fmla="*/ 25053 h 9152"/>
              <a:gd name="T51" fmla="*/ 11080 w 23040"/>
              <a:gd name="T52" fmla="+- 0 24842 19648"/>
              <a:gd name="T53" fmla="*/ 24842 h 9152"/>
              <a:gd name="T54" fmla="*/ 10401 w 23040"/>
              <a:gd name="T55" fmla="+- 0 24625 19648"/>
              <a:gd name="T56" fmla="*/ 24625 h 9152"/>
              <a:gd name="T57" fmla="*/ 9737 w 23040"/>
              <a:gd name="T58" fmla="+- 0 24403 19648"/>
              <a:gd name="T59" fmla="*/ 24403 h 9152"/>
              <a:gd name="T60" fmla="*/ 9089 w 23040"/>
              <a:gd name="T61" fmla="+- 0 24175 19648"/>
              <a:gd name="T62" fmla="*/ 24175 h 9152"/>
              <a:gd name="T63" fmla="*/ 8456 w 23040"/>
              <a:gd name="T64" fmla="+- 0 23942 19648"/>
              <a:gd name="T65" fmla="*/ 23942 h 9152"/>
              <a:gd name="T66" fmla="*/ 7838 w 23040"/>
              <a:gd name="T67" fmla="+- 0 23704 19648"/>
              <a:gd name="T68" fmla="*/ 23704 h 9152"/>
              <a:gd name="T69" fmla="*/ 7236 w 23040"/>
              <a:gd name="T70" fmla="+- 0 23463 19648"/>
              <a:gd name="T71" fmla="*/ 23463 h 9152"/>
              <a:gd name="T72" fmla="*/ 6648 w 23040"/>
              <a:gd name="T73" fmla="+- 0 23217 19648"/>
              <a:gd name="T74" fmla="*/ 23217 h 9152"/>
              <a:gd name="T75" fmla="*/ 6076 w 23040"/>
              <a:gd name="T76" fmla="+- 0 22969 19648"/>
              <a:gd name="T77" fmla="*/ 22969 h 9152"/>
              <a:gd name="T78" fmla="*/ 5519 w 23040"/>
              <a:gd name="T79" fmla="+- 0 22717 19648"/>
              <a:gd name="T80" fmla="*/ 22717 h 9152"/>
              <a:gd name="T81" fmla="*/ 4976 w 23040"/>
              <a:gd name="T82" fmla="+- 0 22463 19648"/>
              <a:gd name="T83" fmla="*/ 22463 h 9152"/>
              <a:gd name="T84" fmla="*/ 4448 w 23040"/>
              <a:gd name="T85" fmla="+- 0 22207 19648"/>
              <a:gd name="T86" fmla="*/ 22207 h 9152"/>
              <a:gd name="T87" fmla="*/ 3935 w 23040"/>
              <a:gd name="T88" fmla="+- 0 21950 19648"/>
              <a:gd name="T89" fmla="*/ 21950 h 9152"/>
              <a:gd name="T90" fmla="*/ 3436 w 23040"/>
              <a:gd name="T91" fmla="+- 0 21691 19648"/>
              <a:gd name="T92" fmla="*/ 21691 h 9152"/>
              <a:gd name="T93" fmla="*/ 2952 w 23040"/>
              <a:gd name="T94" fmla="+- 0 21431 19648"/>
              <a:gd name="T95" fmla="*/ 21431 h 9152"/>
              <a:gd name="T96" fmla="*/ 2482 w 23040"/>
              <a:gd name="T97" fmla="+- 0 21171 19648"/>
              <a:gd name="T98" fmla="*/ 21171 h 9152"/>
              <a:gd name="T99" fmla="*/ 2027 w 23040"/>
              <a:gd name="T100" fmla="+- 0 20911 19648"/>
              <a:gd name="T101" fmla="*/ 20911 h 9152"/>
              <a:gd name="T102" fmla="*/ 1586 w 23040"/>
              <a:gd name="T103" fmla="+- 0 20651 19648"/>
              <a:gd name="T104" fmla="*/ 20651 h 9152"/>
              <a:gd name="T105" fmla="*/ 1159 w 23040"/>
              <a:gd name="T106" fmla="+- 0 20392 19648"/>
              <a:gd name="T107" fmla="*/ 20392 h 9152"/>
              <a:gd name="T108" fmla="*/ 746 w 23040"/>
              <a:gd name="T109" fmla="+- 0 20134 19648"/>
              <a:gd name="T110" fmla="*/ 20134 h 9152"/>
              <a:gd name="T111" fmla="*/ 348 w 23040"/>
              <a:gd name="T112" fmla="+- 0 19878 19648"/>
              <a:gd name="T113" fmla="*/ 19878 h 9152"/>
              <a:gd name="T114" fmla="*/ 0 w 23040"/>
              <a:gd name="T115" fmla="+- 0 19648 19648"/>
              <a:gd name="T116" fmla="*/ 19648 h 9152"/>
            </a:gdLst>
            <a:ahLst/>
            <a:cxnLst>
              <a:cxn ang="0">
                <a:pos x="T0" y="T2"/>
              </a:cxn>
              <a:cxn ang="0">
                <a:pos x="T3" y="T5"/>
              </a:cxn>
              <a:cxn ang="0">
                <a:pos x="T6" y="T8"/>
              </a:cxn>
              <a:cxn ang="0">
                <a:pos x="T9" y="T11"/>
              </a:cxn>
              <a:cxn ang="0">
                <a:pos x="T12" y="T14"/>
              </a:cxn>
              <a:cxn ang="0">
                <a:pos x="T15" y="T17"/>
              </a:cxn>
              <a:cxn ang="0">
                <a:pos x="T18" y="T20"/>
              </a:cxn>
              <a:cxn ang="0">
                <a:pos x="T21" y="T23"/>
              </a:cxn>
              <a:cxn ang="0">
                <a:pos x="T24" y="T26"/>
              </a:cxn>
              <a:cxn ang="0">
                <a:pos x="T27" y="T29"/>
              </a:cxn>
              <a:cxn ang="0">
                <a:pos x="T30" y="T32"/>
              </a:cxn>
              <a:cxn ang="0">
                <a:pos x="T33" y="T35"/>
              </a:cxn>
              <a:cxn ang="0">
                <a:pos x="T36" y="T38"/>
              </a:cxn>
              <a:cxn ang="0">
                <a:pos x="T39" y="T41"/>
              </a:cxn>
              <a:cxn ang="0">
                <a:pos x="T42" y="T44"/>
              </a:cxn>
              <a:cxn ang="0">
                <a:pos x="T45" y="T47"/>
              </a:cxn>
              <a:cxn ang="0">
                <a:pos x="T48" y="T50"/>
              </a:cxn>
              <a:cxn ang="0">
                <a:pos x="T51" y="T53"/>
              </a:cxn>
              <a:cxn ang="0">
                <a:pos x="T54" y="T56"/>
              </a:cxn>
              <a:cxn ang="0">
                <a:pos x="T57" y="T59"/>
              </a:cxn>
              <a:cxn ang="0">
                <a:pos x="T60" y="T62"/>
              </a:cxn>
              <a:cxn ang="0">
                <a:pos x="T63" y="T65"/>
              </a:cxn>
              <a:cxn ang="0">
                <a:pos x="T66" y="T68"/>
              </a:cxn>
              <a:cxn ang="0">
                <a:pos x="T69" y="T71"/>
              </a:cxn>
              <a:cxn ang="0">
                <a:pos x="T72" y="T74"/>
              </a:cxn>
              <a:cxn ang="0">
                <a:pos x="T75" y="T77"/>
              </a:cxn>
              <a:cxn ang="0">
                <a:pos x="T78" y="T80"/>
              </a:cxn>
              <a:cxn ang="0">
                <a:pos x="T81" y="T83"/>
              </a:cxn>
              <a:cxn ang="0">
                <a:pos x="T84" y="T86"/>
              </a:cxn>
              <a:cxn ang="0">
                <a:pos x="T87" y="T89"/>
              </a:cxn>
              <a:cxn ang="0">
                <a:pos x="T90" y="T92"/>
              </a:cxn>
              <a:cxn ang="0">
                <a:pos x="T93" y="T95"/>
              </a:cxn>
              <a:cxn ang="0">
                <a:pos x="T96" y="T98"/>
              </a:cxn>
              <a:cxn ang="0">
                <a:pos x="T99" y="T101"/>
              </a:cxn>
              <a:cxn ang="0">
                <a:pos x="T102" y="T104"/>
              </a:cxn>
              <a:cxn ang="0">
                <a:pos x="T105" y="T107"/>
              </a:cxn>
              <a:cxn ang="0">
                <a:pos x="T108" y="T110"/>
              </a:cxn>
              <a:cxn ang="0">
                <a:pos x="T111" y="T113"/>
              </a:cxn>
              <a:cxn ang="0">
                <a:pos x="T114" y="T116"/>
              </a:cxn>
            </a:cxnLst>
            <a:rect l="0" t="0" r="r" b="b"/>
            <a:pathLst>
              <a:path w="23040" h="9152">
                <a:moveTo>
                  <a:pt x="0" y="0"/>
                </a:moveTo>
                <a:lnTo>
                  <a:pt x="0" y="9152"/>
                </a:lnTo>
                <a:lnTo>
                  <a:pt x="23040" y="9152"/>
                </a:lnTo>
                <a:lnTo>
                  <a:pt x="23040" y="7470"/>
                </a:lnTo>
                <a:lnTo>
                  <a:pt x="21956" y="7370"/>
                </a:lnTo>
                <a:lnTo>
                  <a:pt x="20761" y="7237"/>
                </a:lnTo>
                <a:lnTo>
                  <a:pt x="19596" y="7085"/>
                </a:lnTo>
                <a:lnTo>
                  <a:pt x="18741" y="6958"/>
                </a:lnTo>
                <a:lnTo>
                  <a:pt x="17902" y="6821"/>
                </a:lnTo>
                <a:lnTo>
                  <a:pt x="17080" y="6674"/>
                </a:lnTo>
                <a:lnTo>
                  <a:pt x="16274" y="6518"/>
                </a:lnTo>
                <a:lnTo>
                  <a:pt x="15484" y="6352"/>
                </a:lnTo>
                <a:lnTo>
                  <a:pt x="14711" y="6178"/>
                </a:lnTo>
                <a:lnTo>
                  <a:pt x="13953" y="5996"/>
                </a:lnTo>
                <a:lnTo>
                  <a:pt x="13211" y="5806"/>
                </a:lnTo>
                <a:lnTo>
                  <a:pt x="12485" y="5609"/>
                </a:lnTo>
                <a:lnTo>
                  <a:pt x="11775" y="5405"/>
                </a:lnTo>
                <a:lnTo>
                  <a:pt x="11080" y="5194"/>
                </a:lnTo>
                <a:lnTo>
                  <a:pt x="10401" y="4977"/>
                </a:lnTo>
                <a:lnTo>
                  <a:pt x="9737" y="4755"/>
                </a:lnTo>
                <a:lnTo>
                  <a:pt x="9089" y="4527"/>
                </a:lnTo>
                <a:lnTo>
                  <a:pt x="8456" y="4294"/>
                </a:lnTo>
                <a:lnTo>
                  <a:pt x="7838" y="4056"/>
                </a:lnTo>
                <a:lnTo>
                  <a:pt x="7236" y="3815"/>
                </a:lnTo>
                <a:lnTo>
                  <a:pt x="6648" y="3569"/>
                </a:lnTo>
                <a:lnTo>
                  <a:pt x="6076" y="3321"/>
                </a:lnTo>
                <a:lnTo>
                  <a:pt x="5519" y="3069"/>
                </a:lnTo>
                <a:lnTo>
                  <a:pt x="4976" y="2815"/>
                </a:lnTo>
                <a:lnTo>
                  <a:pt x="4448" y="2559"/>
                </a:lnTo>
                <a:lnTo>
                  <a:pt x="3935" y="2302"/>
                </a:lnTo>
                <a:lnTo>
                  <a:pt x="3436" y="2043"/>
                </a:lnTo>
                <a:lnTo>
                  <a:pt x="2952" y="1783"/>
                </a:lnTo>
                <a:lnTo>
                  <a:pt x="2482" y="1523"/>
                </a:lnTo>
                <a:lnTo>
                  <a:pt x="2027" y="1263"/>
                </a:lnTo>
                <a:lnTo>
                  <a:pt x="1586" y="1003"/>
                </a:lnTo>
                <a:lnTo>
                  <a:pt x="1159" y="744"/>
                </a:lnTo>
                <a:lnTo>
                  <a:pt x="746" y="486"/>
                </a:lnTo>
                <a:lnTo>
                  <a:pt x="348" y="230"/>
                </a:lnTo>
                <a:lnTo>
                  <a:pt x="0" y="0"/>
                </a:lnTo>
                <a:close/>
              </a:path>
            </a:pathLst>
          </a:custGeom>
          <a:solidFill>
            <a:srgbClr val="3944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userDrawn="1"/>
        </p:nvSpPr>
        <p:spPr bwMode="auto">
          <a:xfrm flipH="1">
            <a:off x="12801" y="2584415"/>
            <a:ext cx="9122829" cy="2064520"/>
          </a:xfrm>
          <a:custGeom>
            <a:avLst/>
            <a:gdLst>
              <a:gd name="T0" fmla="*/ 89 w 23040"/>
              <a:gd name="T1" fmla="+- 0 19708 19648"/>
              <a:gd name="T2" fmla="*/ 19708 h 7470"/>
              <a:gd name="T3" fmla="*/ 348 w 23040"/>
              <a:gd name="T4" fmla="+- 0 19878 19648"/>
              <a:gd name="T5" fmla="*/ 19878 h 7470"/>
              <a:gd name="T6" fmla="*/ 612 w 23040"/>
              <a:gd name="T7" fmla="+- 0 20048 19648"/>
              <a:gd name="T8" fmla="*/ 20048 h 7470"/>
              <a:gd name="T9" fmla="*/ 882 w 23040"/>
              <a:gd name="T10" fmla="+- 0 20220 19648"/>
              <a:gd name="T11" fmla="*/ 20220 h 7470"/>
              <a:gd name="T12" fmla="*/ 1159 w 23040"/>
              <a:gd name="T13" fmla="+- 0 20392 19648"/>
              <a:gd name="T14" fmla="*/ 20392 h 7470"/>
              <a:gd name="T15" fmla="*/ 1442 w 23040"/>
              <a:gd name="T16" fmla="+- 0 20564 19648"/>
              <a:gd name="T17" fmla="*/ 20564 h 7470"/>
              <a:gd name="T18" fmla="*/ 1731 w 23040"/>
              <a:gd name="T19" fmla="+- 0 20737 19648"/>
              <a:gd name="T20" fmla="*/ 20737 h 7470"/>
              <a:gd name="T21" fmla="*/ 2027 w 23040"/>
              <a:gd name="T22" fmla="+- 0 20911 19648"/>
              <a:gd name="T23" fmla="*/ 20911 h 7470"/>
              <a:gd name="T24" fmla="*/ 2329 w 23040"/>
              <a:gd name="T25" fmla="+- 0 21084 19648"/>
              <a:gd name="T26" fmla="*/ 21084 h 7470"/>
              <a:gd name="T27" fmla="*/ 2637 w 23040"/>
              <a:gd name="T28" fmla="+- 0 21258 19648"/>
              <a:gd name="T29" fmla="*/ 21258 h 7470"/>
              <a:gd name="T30" fmla="*/ 2952 w 23040"/>
              <a:gd name="T31" fmla="+- 0 21431 19648"/>
              <a:gd name="T32" fmla="*/ 21431 h 7470"/>
              <a:gd name="T33" fmla="*/ 3273 w 23040"/>
              <a:gd name="T34" fmla="+- 0 21604 19648"/>
              <a:gd name="T35" fmla="*/ 21604 h 7470"/>
              <a:gd name="T36" fmla="*/ 3601 w 23040"/>
              <a:gd name="T37" fmla="+- 0 21777 19648"/>
              <a:gd name="T38" fmla="*/ 21777 h 7470"/>
              <a:gd name="T39" fmla="*/ 3935 w 23040"/>
              <a:gd name="T40" fmla="+- 0 21950 19648"/>
              <a:gd name="T41" fmla="*/ 21950 h 7470"/>
              <a:gd name="T42" fmla="*/ 4275 w 23040"/>
              <a:gd name="T43" fmla="+- 0 22122 19648"/>
              <a:gd name="T44" fmla="*/ 22122 h 7470"/>
              <a:gd name="T45" fmla="*/ 4622 w 23040"/>
              <a:gd name="T46" fmla="+- 0 22293 19648"/>
              <a:gd name="T47" fmla="*/ 22293 h 7470"/>
              <a:gd name="T48" fmla="*/ 4976 w 23040"/>
              <a:gd name="T49" fmla="+- 0 22463 19648"/>
              <a:gd name="T50" fmla="*/ 22463 h 7470"/>
              <a:gd name="T51" fmla="*/ 5336 w 23040"/>
              <a:gd name="T52" fmla="+- 0 22633 19648"/>
              <a:gd name="T53" fmla="*/ 22633 h 7470"/>
              <a:gd name="T54" fmla="*/ 5703 w 23040"/>
              <a:gd name="T55" fmla="+- 0 22801 19648"/>
              <a:gd name="T56" fmla="*/ 22801 h 7470"/>
              <a:gd name="T57" fmla="*/ 6076 w 23040"/>
              <a:gd name="T58" fmla="+- 0 22969 19648"/>
              <a:gd name="T59" fmla="*/ 22969 h 7470"/>
              <a:gd name="T60" fmla="*/ 6456 w 23040"/>
              <a:gd name="T61" fmla="+- 0 23135 19648"/>
              <a:gd name="T62" fmla="*/ 23135 h 7470"/>
              <a:gd name="T63" fmla="*/ 6843 w 23040"/>
              <a:gd name="T64" fmla="+- 0 23299 19648"/>
              <a:gd name="T65" fmla="*/ 23299 h 7470"/>
              <a:gd name="T66" fmla="*/ 7236 w 23040"/>
              <a:gd name="T67" fmla="+- 0 23463 19648"/>
              <a:gd name="T68" fmla="*/ 23463 h 7470"/>
              <a:gd name="T69" fmla="*/ 7636 w 23040"/>
              <a:gd name="T70" fmla="+- 0 23624 19648"/>
              <a:gd name="T71" fmla="*/ 23624 h 7470"/>
              <a:gd name="T72" fmla="*/ 8043 w 23040"/>
              <a:gd name="T73" fmla="+- 0 23784 19648"/>
              <a:gd name="T74" fmla="*/ 23784 h 7470"/>
              <a:gd name="T75" fmla="*/ 8456 w 23040"/>
              <a:gd name="T76" fmla="+- 0 23942 19648"/>
              <a:gd name="T77" fmla="*/ 23942 h 7470"/>
              <a:gd name="T78" fmla="*/ 8876 w 23040"/>
              <a:gd name="T79" fmla="+- 0 24097 19648"/>
              <a:gd name="T80" fmla="*/ 24097 h 7470"/>
              <a:gd name="T81" fmla="*/ 9303 w 23040"/>
              <a:gd name="T82" fmla="+- 0 24251 19648"/>
              <a:gd name="T83" fmla="*/ 24251 h 7470"/>
              <a:gd name="T84" fmla="*/ 9737 w 23040"/>
              <a:gd name="T85" fmla="+- 0 24403 19648"/>
              <a:gd name="T86" fmla="*/ 24403 h 7470"/>
              <a:gd name="T87" fmla="*/ 10178 w 23040"/>
              <a:gd name="T88" fmla="+- 0 24552 19648"/>
              <a:gd name="T89" fmla="*/ 24552 h 7470"/>
              <a:gd name="T90" fmla="*/ 10625 w 23040"/>
              <a:gd name="T91" fmla="+- 0 24698 19648"/>
              <a:gd name="T92" fmla="*/ 24698 h 7470"/>
              <a:gd name="T93" fmla="*/ 11080 w 23040"/>
              <a:gd name="T94" fmla="+- 0 24842 19648"/>
              <a:gd name="T95" fmla="*/ 24842 h 7470"/>
              <a:gd name="T96" fmla="*/ 11541 w 23040"/>
              <a:gd name="T97" fmla="+- 0 24983 19648"/>
              <a:gd name="T98" fmla="*/ 24983 h 7470"/>
              <a:gd name="T99" fmla="*/ 12010 w 23040"/>
              <a:gd name="T100" fmla="+- 0 25122 19648"/>
              <a:gd name="T101" fmla="*/ 25122 h 7470"/>
              <a:gd name="T102" fmla="*/ 12485 w 23040"/>
              <a:gd name="T103" fmla="+- 0 25257 19648"/>
              <a:gd name="T104" fmla="*/ 25257 h 7470"/>
              <a:gd name="T105" fmla="*/ 12967 w 23040"/>
              <a:gd name="T106" fmla="+- 0 25389 19648"/>
              <a:gd name="T107" fmla="*/ 25389 h 7470"/>
              <a:gd name="T108" fmla="*/ 13456 w 23040"/>
              <a:gd name="T109" fmla="+- 0 25518 19648"/>
              <a:gd name="T110" fmla="*/ 25518 h 7470"/>
              <a:gd name="T111" fmla="*/ 13953 w 23040"/>
              <a:gd name="T112" fmla="+- 0 25644 19648"/>
              <a:gd name="T113" fmla="*/ 25644 h 7470"/>
              <a:gd name="T114" fmla="*/ 14456 w 23040"/>
              <a:gd name="T115" fmla="+- 0 25767 19648"/>
              <a:gd name="T116" fmla="*/ 25767 h 7470"/>
              <a:gd name="T117" fmla="*/ 14967 w 23040"/>
              <a:gd name="T118" fmla="+- 0 25885 19648"/>
              <a:gd name="T119" fmla="*/ 25885 h 7470"/>
              <a:gd name="T120" fmla="*/ 15484 w 23040"/>
              <a:gd name="T121" fmla="+- 0 26000 19648"/>
              <a:gd name="T122" fmla="*/ 26000 h 7470"/>
              <a:gd name="T123" fmla="*/ 16009 w 23040"/>
              <a:gd name="T124" fmla="+- 0 26111 19648"/>
              <a:gd name="T125" fmla="*/ 26111 h 7470"/>
              <a:gd name="T126" fmla="*/ 16541 w 23040"/>
              <a:gd name="T127" fmla="+- 0 26219 19648"/>
              <a:gd name="T128" fmla="*/ 26219 h 7470"/>
              <a:gd name="T129" fmla="*/ 17080 w 23040"/>
              <a:gd name="T130" fmla="+- 0 26322 19648"/>
              <a:gd name="T131" fmla="*/ 26322 h 7470"/>
              <a:gd name="T132" fmla="*/ 17627 w 23040"/>
              <a:gd name="T133" fmla="+- 0 26421 19648"/>
              <a:gd name="T134" fmla="*/ 26421 h 7470"/>
              <a:gd name="T135" fmla="*/ 18180 w 23040"/>
              <a:gd name="T136" fmla="+- 0 26516 19648"/>
              <a:gd name="T137" fmla="*/ 26516 h 7470"/>
              <a:gd name="T138" fmla="*/ 18741 w 23040"/>
              <a:gd name="T139" fmla="+- 0 26606 19648"/>
              <a:gd name="T140" fmla="*/ 26606 h 7470"/>
              <a:gd name="T141" fmla="*/ 19309 w 23040"/>
              <a:gd name="T142" fmla="+- 0 26692 19648"/>
              <a:gd name="T143" fmla="*/ 26692 h 7470"/>
              <a:gd name="T144" fmla="*/ 19884 w 23040"/>
              <a:gd name="T145" fmla="+- 0 26773 19648"/>
              <a:gd name="T146" fmla="*/ 26773 h 7470"/>
              <a:gd name="T147" fmla="*/ 20467 w 23040"/>
              <a:gd name="T148" fmla="+- 0 26849 19648"/>
              <a:gd name="T149" fmla="*/ 26849 h 7470"/>
              <a:gd name="T150" fmla="*/ 21057 w 23040"/>
              <a:gd name="T151" fmla="+- 0 26920 19648"/>
              <a:gd name="T152" fmla="*/ 26920 h 7470"/>
              <a:gd name="T153" fmla="*/ 21655 w 23040"/>
              <a:gd name="T154" fmla="+- 0 26987 19648"/>
              <a:gd name="T155" fmla="*/ 26987 h 7470"/>
              <a:gd name="T156" fmla="*/ 22260 w 23040"/>
              <a:gd name="T157" fmla="+- 0 27048 19648"/>
              <a:gd name="T158" fmla="*/ 27048 h 7470"/>
              <a:gd name="T159" fmla="*/ 22872 w 23040"/>
              <a:gd name="T160" fmla="+- 0 27104 19648"/>
              <a:gd name="T161" fmla="*/ 27104 h 7470"/>
            </a:gdLst>
            <a:ahLst/>
            <a:cxnLst>
              <a:cxn ang="0">
                <a:pos x="T0" y="T2"/>
              </a:cxn>
              <a:cxn ang="0">
                <a:pos x="T3" y="T5"/>
              </a:cxn>
              <a:cxn ang="0">
                <a:pos x="T6" y="T8"/>
              </a:cxn>
              <a:cxn ang="0">
                <a:pos x="T9" y="T11"/>
              </a:cxn>
              <a:cxn ang="0">
                <a:pos x="T12" y="T14"/>
              </a:cxn>
              <a:cxn ang="0">
                <a:pos x="T15" y="T17"/>
              </a:cxn>
              <a:cxn ang="0">
                <a:pos x="T18" y="T20"/>
              </a:cxn>
              <a:cxn ang="0">
                <a:pos x="T21" y="T23"/>
              </a:cxn>
              <a:cxn ang="0">
                <a:pos x="T24" y="T26"/>
              </a:cxn>
              <a:cxn ang="0">
                <a:pos x="T27" y="T29"/>
              </a:cxn>
              <a:cxn ang="0">
                <a:pos x="T30" y="T32"/>
              </a:cxn>
              <a:cxn ang="0">
                <a:pos x="T33" y="T35"/>
              </a:cxn>
              <a:cxn ang="0">
                <a:pos x="T36" y="T38"/>
              </a:cxn>
              <a:cxn ang="0">
                <a:pos x="T39" y="T41"/>
              </a:cxn>
              <a:cxn ang="0">
                <a:pos x="T42" y="T44"/>
              </a:cxn>
              <a:cxn ang="0">
                <a:pos x="T45" y="T47"/>
              </a:cxn>
              <a:cxn ang="0">
                <a:pos x="T48" y="T50"/>
              </a:cxn>
              <a:cxn ang="0">
                <a:pos x="T51" y="T53"/>
              </a:cxn>
              <a:cxn ang="0">
                <a:pos x="T54" y="T56"/>
              </a:cxn>
              <a:cxn ang="0">
                <a:pos x="T57" y="T59"/>
              </a:cxn>
              <a:cxn ang="0">
                <a:pos x="T60" y="T62"/>
              </a:cxn>
              <a:cxn ang="0">
                <a:pos x="T63" y="T65"/>
              </a:cxn>
              <a:cxn ang="0">
                <a:pos x="T66" y="T68"/>
              </a:cxn>
              <a:cxn ang="0">
                <a:pos x="T69" y="T71"/>
              </a:cxn>
              <a:cxn ang="0">
                <a:pos x="T72" y="T74"/>
              </a:cxn>
              <a:cxn ang="0">
                <a:pos x="T75" y="T77"/>
              </a:cxn>
              <a:cxn ang="0">
                <a:pos x="T78" y="T80"/>
              </a:cxn>
              <a:cxn ang="0">
                <a:pos x="T81" y="T83"/>
              </a:cxn>
              <a:cxn ang="0">
                <a:pos x="T84" y="T86"/>
              </a:cxn>
              <a:cxn ang="0">
                <a:pos x="T87" y="T89"/>
              </a:cxn>
              <a:cxn ang="0">
                <a:pos x="T90" y="T92"/>
              </a:cxn>
              <a:cxn ang="0">
                <a:pos x="T93" y="T95"/>
              </a:cxn>
              <a:cxn ang="0">
                <a:pos x="T96" y="T98"/>
              </a:cxn>
              <a:cxn ang="0">
                <a:pos x="T99" y="T101"/>
              </a:cxn>
              <a:cxn ang="0">
                <a:pos x="T102" y="T104"/>
              </a:cxn>
              <a:cxn ang="0">
                <a:pos x="T105" y="T107"/>
              </a:cxn>
              <a:cxn ang="0">
                <a:pos x="T108" y="T110"/>
              </a:cxn>
              <a:cxn ang="0">
                <a:pos x="T111" y="T113"/>
              </a:cxn>
              <a:cxn ang="0">
                <a:pos x="T114" y="T116"/>
              </a:cxn>
              <a:cxn ang="0">
                <a:pos x="T117" y="T119"/>
              </a:cxn>
              <a:cxn ang="0">
                <a:pos x="T120" y="T122"/>
              </a:cxn>
              <a:cxn ang="0">
                <a:pos x="T123" y="T125"/>
              </a:cxn>
              <a:cxn ang="0">
                <a:pos x="T126" y="T128"/>
              </a:cxn>
              <a:cxn ang="0">
                <a:pos x="T129" y="T131"/>
              </a:cxn>
              <a:cxn ang="0">
                <a:pos x="T132" y="T134"/>
              </a:cxn>
              <a:cxn ang="0">
                <a:pos x="T135" y="T137"/>
              </a:cxn>
              <a:cxn ang="0">
                <a:pos x="T138" y="T140"/>
              </a:cxn>
              <a:cxn ang="0">
                <a:pos x="T141" y="T143"/>
              </a:cxn>
              <a:cxn ang="0">
                <a:pos x="T144" y="T146"/>
              </a:cxn>
              <a:cxn ang="0">
                <a:pos x="T147" y="T149"/>
              </a:cxn>
              <a:cxn ang="0">
                <a:pos x="T150" y="T152"/>
              </a:cxn>
              <a:cxn ang="0">
                <a:pos x="T153" y="T155"/>
              </a:cxn>
              <a:cxn ang="0">
                <a:pos x="T156" y="T158"/>
              </a:cxn>
              <a:cxn ang="0">
                <a:pos x="T159" y="T161"/>
              </a:cxn>
            </a:cxnLst>
            <a:rect l="0" t="0" r="r" b="b"/>
            <a:pathLst>
              <a:path w="23040" h="7470">
                <a:moveTo>
                  <a:pt x="0" y="0"/>
                </a:moveTo>
                <a:lnTo>
                  <a:pt x="89" y="60"/>
                </a:lnTo>
                <a:lnTo>
                  <a:pt x="218" y="145"/>
                </a:lnTo>
                <a:lnTo>
                  <a:pt x="348" y="230"/>
                </a:lnTo>
                <a:lnTo>
                  <a:pt x="479" y="315"/>
                </a:lnTo>
                <a:lnTo>
                  <a:pt x="612" y="400"/>
                </a:lnTo>
                <a:lnTo>
                  <a:pt x="746" y="486"/>
                </a:lnTo>
                <a:lnTo>
                  <a:pt x="882" y="572"/>
                </a:lnTo>
                <a:lnTo>
                  <a:pt x="1020" y="658"/>
                </a:lnTo>
                <a:lnTo>
                  <a:pt x="1159" y="744"/>
                </a:lnTo>
                <a:lnTo>
                  <a:pt x="1300" y="830"/>
                </a:lnTo>
                <a:lnTo>
                  <a:pt x="1442" y="916"/>
                </a:lnTo>
                <a:lnTo>
                  <a:pt x="1586" y="1003"/>
                </a:lnTo>
                <a:lnTo>
                  <a:pt x="1731" y="1089"/>
                </a:lnTo>
                <a:lnTo>
                  <a:pt x="1878" y="1176"/>
                </a:lnTo>
                <a:lnTo>
                  <a:pt x="2027" y="1263"/>
                </a:lnTo>
                <a:lnTo>
                  <a:pt x="2177" y="1349"/>
                </a:lnTo>
                <a:lnTo>
                  <a:pt x="2329" y="1436"/>
                </a:lnTo>
                <a:lnTo>
                  <a:pt x="2482" y="1523"/>
                </a:lnTo>
                <a:lnTo>
                  <a:pt x="2637" y="1610"/>
                </a:lnTo>
                <a:lnTo>
                  <a:pt x="2794" y="1696"/>
                </a:lnTo>
                <a:lnTo>
                  <a:pt x="2952" y="1783"/>
                </a:lnTo>
                <a:lnTo>
                  <a:pt x="3112" y="1870"/>
                </a:lnTo>
                <a:lnTo>
                  <a:pt x="3273" y="1956"/>
                </a:lnTo>
                <a:lnTo>
                  <a:pt x="3436" y="2043"/>
                </a:lnTo>
                <a:lnTo>
                  <a:pt x="3601" y="2129"/>
                </a:lnTo>
                <a:lnTo>
                  <a:pt x="3767" y="2216"/>
                </a:lnTo>
                <a:lnTo>
                  <a:pt x="3935" y="2302"/>
                </a:lnTo>
                <a:lnTo>
                  <a:pt x="4104" y="2388"/>
                </a:lnTo>
                <a:lnTo>
                  <a:pt x="4275" y="2474"/>
                </a:lnTo>
                <a:lnTo>
                  <a:pt x="4448" y="2559"/>
                </a:lnTo>
                <a:lnTo>
                  <a:pt x="4622" y="2645"/>
                </a:lnTo>
                <a:lnTo>
                  <a:pt x="4798" y="2730"/>
                </a:lnTo>
                <a:lnTo>
                  <a:pt x="4976" y="2815"/>
                </a:lnTo>
                <a:lnTo>
                  <a:pt x="5155" y="2900"/>
                </a:lnTo>
                <a:lnTo>
                  <a:pt x="5336" y="2985"/>
                </a:lnTo>
                <a:lnTo>
                  <a:pt x="5519" y="3069"/>
                </a:lnTo>
                <a:lnTo>
                  <a:pt x="5703" y="3153"/>
                </a:lnTo>
                <a:lnTo>
                  <a:pt x="5889" y="3237"/>
                </a:lnTo>
                <a:lnTo>
                  <a:pt x="6076" y="3321"/>
                </a:lnTo>
                <a:lnTo>
                  <a:pt x="6265" y="3404"/>
                </a:lnTo>
                <a:lnTo>
                  <a:pt x="6456" y="3487"/>
                </a:lnTo>
                <a:lnTo>
                  <a:pt x="6648" y="3569"/>
                </a:lnTo>
                <a:lnTo>
                  <a:pt x="6843" y="3651"/>
                </a:lnTo>
                <a:lnTo>
                  <a:pt x="7038" y="3733"/>
                </a:lnTo>
                <a:lnTo>
                  <a:pt x="7236" y="3815"/>
                </a:lnTo>
                <a:lnTo>
                  <a:pt x="7435" y="3896"/>
                </a:lnTo>
                <a:lnTo>
                  <a:pt x="7636" y="3976"/>
                </a:lnTo>
                <a:lnTo>
                  <a:pt x="7838" y="4056"/>
                </a:lnTo>
                <a:lnTo>
                  <a:pt x="8043" y="4136"/>
                </a:lnTo>
                <a:lnTo>
                  <a:pt x="8248" y="4215"/>
                </a:lnTo>
                <a:lnTo>
                  <a:pt x="8456" y="4294"/>
                </a:lnTo>
                <a:lnTo>
                  <a:pt x="8665" y="4372"/>
                </a:lnTo>
                <a:lnTo>
                  <a:pt x="8876" y="4449"/>
                </a:lnTo>
                <a:lnTo>
                  <a:pt x="9089" y="4527"/>
                </a:lnTo>
                <a:lnTo>
                  <a:pt x="9303" y="4603"/>
                </a:lnTo>
                <a:lnTo>
                  <a:pt x="9519" y="4679"/>
                </a:lnTo>
                <a:lnTo>
                  <a:pt x="9737" y="4755"/>
                </a:lnTo>
                <a:lnTo>
                  <a:pt x="9957" y="4829"/>
                </a:lnTo>
                <a:lnTo>
                  <a:pt x="10178" y="4904"/>
                </a:lnTo>
                <a:lnTo>
                  <a:pt x="10401" y="4977"/>
                </a:lnTo>
                <a:lnTo>
                  <a:pt x="10625" y="5050"/>
                </a:lnTo>
                <a:lnTo>
                  <a:pt x="10852" y="5122"/>
                </a:lnTo>
                <a:lnTo>
                  <a:pt x="11080" y="5194"/>
                </a:lnTo>
                <a:lnTo>
                  <a:pt x="11310" y="5265"/>
                </a:lnTo>
                <a:lnTo>
                  <a:pt x="11541" y="5335"/>
                </a:lnTo>
                <a:lnTo>
                  <a:pt x="11775" y="5405"/>
                </a:lnTo>
                <a:lnTo>
                  <a:pt x="12010" y="5474"/>
                </a:lnTo>
                <a:lnTo>
                  <a:pt x="12246" y="5542"/>
                </a:lnTo>
                <a:lnTo>
                  <a:pt x="12485" y="5609"/>
                </a:lnTo>
                <a:lnTo>
                  <a:pt x="12725" y="5676"/>
                </a:lnTo>
                <a:lnTo>
                  <a:pt x="12967" y="5741"/>
                </a:lnTo>
                <a:lnTo>
                  <a:pt x="13211" y="5806"/>
                </a:lnTo>
                <a:lnTo>
                  <a:pt x="13456" y="5870"/>
                </a:lnTo>
                <a:lnTo>
                  <a:pt x="13704" y="5934"/>
                </a:lnTo>
                <a:lnTo>
                  <a:pt x="13953" y="5996"/>
                </a:lnTo>
                <a:lnTo>
                  <a:pt x="14204" y="6058"/>
                </a:lnTo>
                <a:lnTo>
                  <a:pt x="14456" y="6119"/>
                </a:lnTo>
                <a:lnTo>
                  <a:pt x="14711" y="6178"/>
                </a:lnTo>
                <a:lnTo>
                  <a:pt x="14967" y="6237"/>
                </a:lnTo>
                <a:lnTo>
                  <a:pt x="15225" y="6295"/>
                </a:lnTo>
                <a:lnTo>
                  <a:pt x="15484" y="6352"/>
                </a:lnTo>
                <a:lnTo>
                  <a:pt x="15746" y="6408"/>
                </a:lnTo>
                <a:lnTo>
                  <a:pt x="16009" y="6463"/>
                </a:lnTo>
                <a:lnTo>
                  <a:pt x="16274" y="6518"/>
                </a:lnTo>
                <a:lnTo>
                  <a:pt x="16541" y="6571"/>
                </a:lnTo>
                <a:lnTo>
                  <a:pt x="16810" y="6623"/>
                </a:lnTo>
                <a:lnTo>
                  <a:pt x="17080" y="6674"/>
                </a:lnTo>
                <a:lnTo>
                  <a:pt x="17352" y="6724"/>
                </a:lnTo>
                <a:lnTo>
                  <a:pt x="17627" y="6773"/>
                </a:lnTo>
                <a:lnTo>
                  <a:pt x="17902" y="6821"/>
                </a:lnTo>
                <a:lnTo>
                  <a:pt x="18180" y="6868"/>
                </a:lnTo>
                <a:lnTo>
                  <a:pt x="18460" y="6913"/>
                </a:lnTo>
                <a:lnTo>
                  <a:pt x="18741" y="6958"/>
                </a:lnTo>
                <a:lnTo>
                  <a:pt x="19024" y="7001"/>
                </a:lnTo>
                <a:lnTo>
                  <a:pt x="19309" y="7044"/>
                </a:lnTo>
                <a:lnTo>
                  <a:pt x="19596" y="7085"/>
                </a:lnTo>
                <a:lnTo>
                  <a:pt x="19884" y="7125"/>
                </a:lnTo>
                <a:lnTo>
                  <a:pt x="20175" y="7163"/>
                </a:lnTo>
                <a:lnTo>
                  <a:pt x="20467" y="7201"/>
                </a:lnTo>
                <a:lnTo>
                  <a:pt x="20761" y="7237"/>
                </a:lnTo>
                <a:lnTo>
                  <a:pt x="21057" y="7272"/>
                </a:lnTo>
                <a:lnTo>
                  <a:pt x="21355" y="7306"/>
                </a:lnTo>
                <a:lnTo>
                  <a:pt x="21655" y="7339"/>
                </a:lnTo>
                <a:lnTo>
                  <a:pt x="21956" y="7370"/>
                </a:lnTo>
                <a:lnTo>
                  <a:pt x="22260" y="7400"/>
                </a:lnTo>
                <a:lnTo>
                  <a:pt x="22565" y="7428"/>
                </a:lnTo>
                <a:lnTo>
                  <a:pt x="22872" y="7456"/>
                </a:lnTo>
                <a:lnTo>
                  <a:pt x="23040" y="7470"/>
                </a:lnTo>
              </a:path>
            </a:pathLst>
          </a:custGeom>
          <a:noFill/>
          <a:ln w="60731">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Freeform 11"/>
          <p:cNvSpPr>
            <a:spLocks/>
          </p:cNvSpPr>
          <p:nvPr userDrawn="1"/>
        </p:nvSpPr>
        <p:spPr bwMode="auto">
          <a:xfrm flipH="1">
            <a:off x="-1" y="4242963"/>
            <a:ext cx="4278197" cy="900536"/>
          </a:xfrm>
          <a:custGeom>
            <a:avLst/>
            <a:gdLst>
              <a:gd name="T0" fmla="+- 0 23040 12285"/>
              <a:gd name="T1" fmla="*/ T0 w 10755"/>
              <a:gd name="T2" fmla="+- 0 25685 25685"/>
              <a:gd name="T3" fmla="*/ 25685 h 3115"/>
              <a:gd name="T4" fmla="+- 0 22736 12285"/>
              <a:gd name="T5" fmla="*/ T4 w 10755"/>
              <a:gd name="T6" fmla="+- 0 25822 25685"/>
              <a:gd name="T7" fmla="*/ 25822 h 3115"/>
              <a:gd name="T8" fmla="+- 0 22200 12285"/>
              <a:gd name="T9" fmla="*/ T8 w 10755"/>
              <a:gd name="T10" fmla="+- 0 26053 25685"/>
              <a:gd name="T11" fmla="*/ 26053 h 3115"/>
              <a:gd name="T12" fmla="+- 0 21640 12285"/>
              <a:gd name="T13" fmla="*/ T12 w 10755"/>
              <a:gd name="T14" fmla="+- 0 26285 25685"/>
              <a:gd name="T15" fmla="*/ 26285 h 3115"/>
              <a:gd name="T16" fmla="+- 0 21054 12285"/>
              <a:gd name="T17" fmla="*/ T16 w 10755"/>
              <a:gd name="T18" fmla="+- 0 26515 25685"/>
              <a:gd name="T19" fmla="*/ 26515 h 3115"/>
              <a:gd name="T20" fmla="+- 0 20444 12285"/>
              <a:gd name="T21" fmla="*/ T20 w 10755"/>
              <a:gd name="T22" fmla="+- 0 26743 25685"/>
              <a:gd name="T23" fmla="*/ 26743 h 3115"/>
              <a:gd name="T24" fmla="+- 0 19808 12285"/>
              <a:gd name="T25" fmla="*/ T24 w 10755"/>
              <a:gd name="T26" fmla="+- 0 26968 25685"/>
              <a:gd name="T27" fmla="*/ 26968 h 3115"/>
              <a:gd name="T28" fmla="+- 0 19148 12285"/>
              <a:gd name="T29" fmla="*/ T28 w 10755"/>
              <a:gd name="T30" fmla="+- 0 27189 25685"/>
              <a:gd name="T31" fmla="*/ 27189 h 3115"/>
              <a:gd name="T32" fmla="+- 0 18462 12285"/>
              <a:gd name="T33" fmla="*/ T32 w 10755"/>
              <a:gd name="T34" fmla="+- 0 27405 25685"/>
              <a:gd name="T35" fmla="*/ 27405 h 3115"/>
              <a:gd name="T36" fmla="+- 0 17752 12285"/>
              <a:gd name="T37" fmla="*/ T36 w 10755"/>
              <a:gd name="T38" fmla="+- 0 27615 25685"/>
              <a:gd name="T39" fmla="*/ 27615 h 3115"/>
              <a:gd name="T40" fmla="+- 0 17016 12285"/>
              <a:gd name="T41" fmla="*/ T40 w 10755"/>
              <a:gd name="T42" fmla="+- 0 27818 25685"/>
              <a:gd name="T43" fmla="*/ 27818 h 3115"/>
              <a:gd name="T44" fmla="+- 0 16256 12285"/>
              <a:gd name="T45" fmla="*/ T44 w 10755"/>
              <a:gd name="T46" fmla="+- 0 28013 25685"/>
              <a:gd name="T47" fmla="*/ 28013 h 3115"/>
              <a:gd name="T48" fmla="+- 0 15470 12285"/>
              <a:gd name="T49" fmla="*/ T48 w 10755"/>
              <a:gd name="T50" fmla="+- 0 28198 25685"/>
              <a:gd name="T51" fmla="*/ 28198 h 3115"/>
              <a:gd name="T52" fmla="+- 0 14660 12285"/>
              <a:gd name="T53" fmla="*/ T52 w 10755"/>
              <a:gd name="T54" fmla="+- 0 28374 25685"/>
              <a:gd name="T55" fmla="*/ 28374 h 3115"/>
              <a:gd name="T56" fmla="+- 0 13824 12285"/>
              <a:gd name="T57" fmla="*/ T56 w 10755"/>
              <a:gd name="T58" fmla="+- 0 28539 25685"/>
              <a:gd name="T59" fmla="*/ 28539 h 3115"/>
              <a:gd name="T60" fmla="+- 0 12964 12285"/>
              <a:gd name="T61" fmla="*/ T60 w 10755"/>
              <a:gd name="T62" fmla="+- 0 28691 25685"/>
              <a:gd name="T63" fmla="*/ 28691 h 3115"/>
              <a:gd name="T64" fmla="+- 0 12285 12285"/>
              <a:gd name="T65" fmla="*/ T64 w 10755"/>
              <a:gd name="T66" fmla="+- 0 28800 25685"/>
              <a:gd name="T67" fmla="*/ 28800 h 3115"/>
              <a:gd name="T68" fmla="+- 0 23040 12285"/>
              <a:gd name="T69" fmla="*/ T68 w 10755"/>
              <a:gd name="T70" fmla="+- 0 28800 25685"/>
              <a:gd name="T71" fmla="*/ 28800 h 3115"/>
              <a:gd name="T72" fmla="+- 0 23040 12285"/>
              <a:gd name="T73" fmla="*/ T72 w 10755"/>
              <a:gd name="T74" fmla="+- 0 25685 25685"/>
              <a:gd name="T75" fmla="*/ 25685 h 311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10755" h="3115">
                <a:moveTo>
                  <a:pt x="10755" y="0"/>
                </a:moveTo>
                <a:lnTo>
                  <a:pt x="10451" y="137"/>
                </a:lnTo>
                <a:lnTo>
                  <a:pt x="9915" y="368"/>
                </a:lnTo>
                <a:lnTo>
                  <a:pt x="9355" y="600"/>
                </a:lnTo>
                <a:lnTo>
                  <a:pt x="8769" y="830"/>
                </a:lnTo>
                <a:lnTo>
                  <a:pt x="8159" y="1058"/>
                </a:lnTo>
                <a:lnTo>
                  <a:pt x="7523" y="1283"/>
                </a:lnTo>
                <a:lnTo>
                  <a:pt x="6863" y="1504"/>
                </a:lnTo>
                <a:lnTo>
                  <a:pt x="6177" y="1720"/>
                </a:lnTo>
                <a:lnTo>
                  <a:pt x="5467" y="1930"/>
                </a:lnTo>
                <a:lnTo>
                  <a:pt x="4731" y="2133"/>
                </a:lnTo>
                <a:lnTo>
                  <a:pt x="3971" y="2328"/>
                </a:lnTo>
                <a:lnTo>
                  <a:pt x="3185" y="2513"/>
                </a:lnTo>
                <a:lnTo>
                  <a:pt x="2375" y="2689"/>
                </a:lnTo>
                <a:lnTo>
                  <a:pt x="1539" y="2854"/>
                </a:lnTo>
                <a:lnTo>
                  <a:pt x="679" y="3006"/>
                </a:lnTo>
                <a:lnTo>
                  <a:pt x="0" y="3115"/>
                </a:lnTo>
                <a:lnTo>
                  <a:pt x="10755" y="3115"/>
                </a:lnTo>
                <a:lnTo>
                  <a:pt x="10755" y="0"/>
                </a:lnTo>
                <a:close/>
              </a:path>
            </a:pathLst>
          </a:custGeom>
          <a:solidFill>
            <a:srgbClr val="F15E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2"/>
          <p:cNvSpPr>
            <a:spLocks/>
          </p:cNvSpPr>
          <p:nvPr userDrawn="1"/>
        </p:nvSpPr>
        <p:spPr bwMode="auto">
          <a:xfrm flipH="1">
            <a:off x="-2" y="4233859"/>
            <a:ext cx="4191002" cy="909640"/>
          </a:xfrm>
          <a:custGeom>
            <a:avLst/>
            <a:gdLst>
              <a:gd name="T0" fmla="+- 0 23040 12285"/>
              <a:gd name="T1" fmla="*/ T0 w 10755"/>
              <a:gd name="T2" fmla="+- 0 25685 25685"/>
              <a:gd name="T3" fmla="*/ 25685 h 3115"/>
              <a:gd name="T4" fmla="+- 0 22866 12285"/>
              <a:gd name="T5" fmla="*/ T4 w 10755"/>
              <a:gd name="T6" fmla="+- 0 25764 25685"/>
              <a:gd name="T7" fmla="*/ 25764 h 3115"/>
              <a:gd name="T8" fmla="+- 0 22736 12285"/>
              <a:gd name="T9" fmla="*/ T8 w 10755"/>
              <a:gd name="T10" fmla="+- 0 25822 25685"/>
              <a:gd name="T11" fmla="*/ 25822 h 3115"/>
              <a:gd name="T12" fmla="+- 0 22604 12285"/>
              <a:gd name="T13" fmla="*/ T12 w 10755"/>
              <a:gd name="T14" fmla="+- 0 25880 25685"/>
              <a:gd name="T15" fmla="*/ 25880 h 3115"/>
              <a:gd name="T16" fmla="+- 0 22471 12285"/>
              <a:gd name="T17" fmla="*/ T16 w 10755"/>
              <a:gd name="T18" fmla="+- 0 25937 25685"/>
              <a:gd name="T19" fmla="*/ 25937 h 3115"/>
              <a:gd name="T20" fmla="+- 0 22337 12285"/>
              <a:gd name="T21" fmla="*/ T20 w 10755"/>
              <a:gd name="T22" fmla="+- 0 25995 25685"/>
              <a:gd name="T23" fmla="*/ 25995 h 3115"/>
              <a:gd name="T24" fmla="+- 0 22200 12285"/>
              <a:gd name="T25" fmla="*/ T24 w 10755"/>
              <a:gd name="T26" fmla="+- 0 26053 25685"/>
              <a:gd name="T27" fmla="*/ 26053 h 3115"/>
              <a:gd name="T28" fmla="+- 0 22063 12285"/>
              <a:gd name="T29" fmla="*/ T28 w 10755"/>
              <a:gd name="T30" fmla="+- 0 26111 25685"/>
              <a:gd name="T31" fmla="*/ 26111 h 3115"/>
              <a:gd name="T32" fmla="+- 0 21923 12285"/>
              <a:gd name="T33" fmla="*/ T32 w 10755"/>
              <a:gd name="T34" fmla="+- 0 26169 25685"/>
              <a:gd name="T35" fmla="*/ 26169 h 3115"/>
              <a:gd name="T36" fmla="+- 0 21782 12285"/>
              <a:gd name="T37" fmla="*/ T36 w 10755"/>
              <a:gd name="T38" fmla="+- 0 26227 25685"/>
              <a:gd name="T39" fmla="*/ 26227 h 3115"/>
              <a:gd name="T40" fmla="+- 0 21640 12285"/>
              <a:gd name="T41" fmla="*/ T40 w 10755"/>
              <a:gd name="T42" fmla="+- 0 26285 25685"/>
              <a:gd name="T43" fmla="*/ 26285 h 3115"/>
              <a:gd name="T44" fmla="+- 0 21496 12285"/>
              <a:gd name="T45" fmla="*/ T44 w 10755"/>
              <a:gd name="T46" fmla="+- 0 26343 25685"/>
              <a:gd name="T47" fmla="*/ 26343 h 3115"/>
              <a:gd name="T48" fmla="+- 0 21350 12285"/>
              <a:gd name="T49" fmla="*/ T48 w 10755"/>
              <a:gd name="T50" fmla="+- 0 26400 25685"/>
              <a:gd name="T51" fmla="*/ 26400 h 3115"/>
              <a:gd name="T52" fmla="+- 0 21203 12285"/>
              <a:gd name="T53" fmla="*/ T52 w 10755"/>
              <a:gd name="T54" fmla="+- 0 26458 25685"/>
              <a:gd name="T55" fmla="*/ 26458 h 3115"/>
              <a:gd name="T56" fmla="+- 0 21054 12285"/>
              <a:gd name="T57" fmla="*/ T56 w 10755"/>
              <a:gd name="T58" fmla="+- 0 26515 25685"/>
              <a:gd name="T59" fmla="*/ 26515 h 3115"/>
              <a:gd name="T60" fmla="+- 0 20904 12285"/>
              <a:gd name="T61" fmla="*/ T60 w 10755"/>
              <a:gd name="T62" fmla="+- 0 26572 25685"/>
              <a:gd name="T63" fmla="*/ 26572 h 3115"/>
              <a:gd name="T64" fmla="+- 0 20752 12285"/>
              <a:gd name="T65" fmla="*/ T64 w 10755"/>
              <a:gd name="T66" fmla="+- 0 26630 25685"/>
              <a:gd name="T67" fmla="*/ 26630 h 3115"/>
              <a:gd name="T68" fmla="+- 0 20599 12285"/>
              <a:gd name="T69" fmla="*/ T68 w 10755"/>
              <a:gd name="T70" fmla="+- 0 26687 25685"/>
              <a:gd name="T71" fmla="*/ 26687 h 3115"/>
              <a:gd name="T72" fmla="+- 0 20444 12285"/>
              <a:gd name="T73" fmla="*/ T72 w 10755"/>
              <a:gd name="T74" fmla="+- 0 26743 25685"/>
              <a:gd name="T75" fmla="*/ 26743 h 3115"/>
              <a:gd name="T76" fmla="+- 0 20287 12285"/>
              <a:gd name="T77" fmla="*/ T76 w 10755"/>
              <a:gd name="T78" fmla="+- 0 26800 25685"/>
              <a:gd name="T79" fmla="*/ 26800 h 3115"/>
              <a:gd name="T80" fmla="+- 0 20129 12285"/>
              <a:gd name="T81" fmla="*/ T80 w 10755"/>
              <a:gd name="T82" fmla="+- 0 26856 25685"/>
              <a:gd name="T83" fmla="*/ 26856 h 3115"/>
              <a:gd name="T84" fmla="+- 0 19969 12285"/>
              <a:gd name="T85" fmla="*/ T84 w 10755"/>
              <a:gd name="T86" fmla="+- 0 26913 25685"/>
              <a:gd name="T87" fmla="*/ 26913 h 3115"/>
              <a:gd name="T88" fmla="+- 0 19808 12285"/>
              <a:gd name="T89" fmla="*/ T88 w 10755"/>
              <a:gd name="T90" fmla="+- 0 26968 25685"/>
              <a:gd name="T91" fmla="*/ 26968 h 3115"/>
              <a:gd name="T92" fmla="+- 0 19645 12285"/>
              <a:gd name="T93" fmla="*/ T92 w 10755"/>
              <a:gd name="T94" fmla="+- 0 27024 25685"/>
              <a:gd name="T95" fmla="*/ 27024 h 3115"/>
              <a:gd name="T96" fmla="+- 0 19481 12285"/>
              <a:gd name="T97" fmla="*/ T96 w 10755"/>
              <a:gd name="T98" fmla="+- 0 27080 25685"/>
              <a:gd name="T99" fmla="*/ 27080 h 3115"/>
              <a:gd name="T100" fmla="+- 0 19315 12285"/>
              <a:gd name="T101" fmla="*/ T100 w 10755"/>
              <a:gd name="T102" fmla="+- 0 27135 25685"/>
              <a:gd name="T103" fmla="*/ 27135 h 3115"/>
              <a:gd name="T104" fmla="+- 0 19148 12285"/>
              <a:gd name="T105" fmla="*/ T104 w 10755"/>
              <a:gd name="T106" fmla="+- 0 27189 25685"/>
              <a:gd name="T107" fmla="*/ 27189 h 3115"/>
              <a:gd name="T108" fmla="+- 0 18979 12285"/>
              <a:gd name="T109" fmla="*/ T108 w 10755"/>
              <a:gd name="T110" fmla="+- 0 27244 25685"/>
              <a:gd name="T111" fmla="*/ 27244 h 3115"/>
              <a:gd name="T112" fmla="+- 0 18808 12285"/>
              <a:gd name="T113" fmla="*/ T112 w 10755"/>
              <a:gd name="T114" fmla="+- 0 27298 25685"/>
              <a:gd name="T115" fmla="*/ 27298 h 3115"/>
              <a:gd name="T116" fmla="+- 0 18636 12285"/>
              <a:gd name="T117" fmla="*/ T116 w 10755"/>
              <a:gd name="T118" fmla="+- 0 27352 25685"/>
              <a:gd name="T119" fmla="*/ 27352 h 3115"/>
              <a:gd name="T120" fmla="+- 0 18462 12285"/>
              <a:gd name="T121" fmla="*/ T120 w 10755"/>
              <a:gd name="T122" fmla="+- 0 27405 25685"/>
              <a:gd name="T123" fmla="*/ 27405 h 3115"/>
              <a:gd name="T124" fmla="+- 0 18287 12285"/>
              <a:gd name="T125" fmla="*/ T124 w 10755"/>
              <a:gd name="T126" fmla="+- 0 27458 25685"/>
              <a:gd name="T127" fmla="*/ 27458 h 3115"/>
              <a:gd name="T128" fmla="+- 0 18110 12285"/>
              <a:gd name="T129" fmla="*/ T128 w 10755"/>
              <a:gd name="T130" fmla="+- 0 27511 25685"/>
              <a:gd name="T131" fmla="*/ 27511 h 3115"/>
              <a:gd name="T132" fmla="+- 0 17932 12285"/>
              <a:gd name="T133" fmla="*/ T132 w 10755"/>
              <a:gd name="T134" fmla="+- 0 27563 25685"/>
              <a:gd name="T135" fmla="*/ 27563 h 3115"/>
              <a:gd name="T136" fmla="+- 0 17752 12285"/>
              <a:gd name="T137" fmla="*/ T136 w 10755"/>
              <a:gd name="T138" fmla="+- 0 27615 25685"/>
              <a:gd name="T139" fmla="*/ 27615 h 3115"/>
              <a:gd name="T140" fmla="+- 0 17570 12285"/>
              <a:gd name="T141" fmla="*/ T140 w 10755"/>
              <a:gd name="T142" fmla="+- 0 27667 25685"/>
              <a:gd name="T143" fmla="*/ 27667 h 3115"/>
              <a:gd name="T144" fmla="+- 0 17387 12285"/>
              <a:gd name="T145" fmla="*/ T144 w 10755"/>
              <a:gd name="T146" fmla="+- 0 27717 25685"/>
              <a:gd name="T147" fmla="*/ 27717 h 3115"/>
              <a:gd name="T148" fmla="+- 0 17202 12285"/>
              <a:gd name="T149" fmla="*/ T148 w 10755"/>
              <a:gd name="T150" fmla="+- 0 27768 25685"/>
              <a:gd name="T151" fmla="*/ 27768 h 3115"/>
              <a:gd name="T152" fmla="+- 0 17016 12285"/>
              <a:gd name="T153" fmla="*/ T152 w 10755"/>
              <a:gd name="T154" fmla="+- 0 27818 25685"/>
              <a:gd name="T155" fmla="*/ 27818 h 3115"/>
              <a:gd name="T156" fmla="+- 0 16828 12285"/>
              <a:gd name="T157" fmla="*/ T156 w 10755"/>
              <a:gd name="T158" fmla="+- 0 27867 25685"/>
              <a:gd name="T159" fmla="*/ 27867 h 3115"/>
              <a:gd name="T160" fmla="+- 0 16639 12285"/>
              <a:gd name="T161" fmla="*/ T160 w 10755"/>
              <a:gd name="T162" fmla="+- 0 27916 25685"/>
              <a:gd name="T163" fmla="*/ 27916 h 3115"/>
              <a:gd name="T164" fmla="+- 0 16448 12285"/>
              <a:gd name="T165" fmla="*/ T164 w 10755"/>
              <a:gd name="T166" fmla="+- 0 27965 25685"/>
              <a:gd name="T167" fmla="*/ 27965 h 3115"/>
              <a:gd name="T168" fmla="+- 0 16256 12285"/>
              <a:gd name="T169" fmla="*/ T168 w 10755"/>
              <a:gd name="T170" fmla="+- 0 28013 25685"/>
              <a:gd name="T171" fmla="*/ 28013 h 3115"/>
              <a:gd name="T172" fmla="+- 0 16062 12285"/>
              <a:gd name="T173" fmla="*/ T172 w 10755"/>
              <a:gd name="T174" fmla="+- 0 28060 25685"/>
              <a:gd name="T175" fmla="*/ 28060 h 3115"/>
              <a:gd name="T176" fmla="+- 0 15866 12285"/>
              <a:gd name="T177" fmla="*/ T176 w 10755"/>
              <a:gd name="T178" fmla="+- 0 28107 25685"/>
              <a:gd name="T179" fmla="*/ 28107 h 3115"/>
              <a:gd name="T180" fmla="+- 0 15669 12285"/>
              <a:gd name="T181" fmla="*/ T180 w 10755"/>
              <a:gd name="T182" fmla="+- 0 28153 25685"/>
              <a:gd name="T183" fmla="*/ 28153 h 3115"/>
              <a:gd name="T184" fmla="+- 0 15470 12285"/>
              <a:gd name="T185" fmla="*/ T184 w 10755"/>
              <a:gd name="T186" fmla="+- 0 28198 25685"/>
              <a:gd name="T187" fmla="*/ 28198 h 3115"/>
              <a:gd name="T188" fmla="+- 0 15270 12285"/>
              <a:gd name="T189" fmla="*/ T188 w 10755"/>
              <a:gd name="T190" fmla="+- 0 28243 25685"/>
              <a:gd name="T191" fmla="*/ 28243 h 3115"/>
              <a:gd name="T192" fmla="+- 0 15068 12285"/>
              <a:gd name="T193" fmla="*/ T192 w 10755"/>
              <a:gd name="T194" fmla="+- 0 28287 25685"/>
              <a:gd name="T195" fmla="*/ 28287 h 3115"/>
              <a:gd name="T196" fmla="+- 0 14865 12285"/>
              <a:gd name="T197" fmla="*/ T196 w 10755"/>
              <a:gd name="T198" fmla="+- 0 28331 25685"/>
              <a:gd name="T199" fmla="*/ 28331 h 3115"/>
              <a:gd name="T200" fmla="+- 0 14660 12285"/>
              <a:gd name="T201" fmla="*/ T200 w 10755"/>
              <a:gd name="T202" fmla="+- 0 28374 25685"/>
              <a:gd name="T203" fmla="*/ 28374 h 3115"/>
              <a:gd name="T204" fmla="+- 0 14453 12285"/>
              <a:gd name="T205" fmla="*/ T204 w 10755"/>
              <a:gd name="T206" fmla="+- 0 28416 25685"/>
              <a:gd name="T207" fmla="*/ 28416 h 3115"/>
              <a:gd name="T208" fmla="+- 0 14245 12285"/>
              <a:gd name="T209" fmla="*/ T208 w 10755"/>
              <a:gd name="T210" fmla="+- 0 28458 25685"/>
              <a:gd name="T211" fmla="*/ 28458 h 3115"/>
              <a:gd name="T212" fmla="+- 0 14036 12285"/>
              <a:gd name="T213" fmla="*/ T212 w 10755"/>
              <a:gd name="T214" fmla="+- 0 28499 25685"/>
              <a:gd name="T215" fmla="*/ 28499 h 3115"/>
              <a:gd name="T216" fmla="+- 0 13824 12285"/>
              <a:gd name="T217" fmla="*/ T216 w 10755"/>
              <a:gd name="T218" fmla="+- 0 28539 25685"/>
              <a:gd name="T219" fmla="*/ 28539 h 3115"/>
              <a:gd name="T220" fmla="+- 0 13612 12285"/>
              <a:gd name="T221" fmla="*/ T220 w 10755"/>
              <a:gd name="T222" fmla="+- 0 28578 25685"/>
              <a:gd name="T223" fmla="*/ 28578 h 3115"/>
              <a:gd name="T224" fmla="+- 0 13397 12285"/>
              <a:gd name="T225" fmla="*/ T224 w 10755"/>
              <a:gd name="T226" fmla="+- 0 28617 25685"/>
              <a:gd name="T227" fmla="*/ 28617 h 3115"/>
              <a:gd name="T228" fmla="+- 0 13181 12285"/>
              <a:gd name="T229" fmla="*/ T228 w 10755"/>
              <a:gd name="T230" fmla="+- 0 28654 25685"/>
              <a:gd name="T231" fmla="*/ 28654 h 3115"/>
              <a:gd name="T232" fmla="+- 0 12964 12285"/>
              <a:gd name="T233" fmla="*/ T232 w 10755"/>
              <a:gd name="T234" fmla="+- 0 28691 25685"/>
              <a:gd name="T235" fmla="*/ 28691 h 3115"/>
              <a:gd name="T236" fmla="+- 0 12745 12285"/>
              <a:gd name="T237" fmla="*/ T236 w 10755"/>
              <a:gd name="T238" fmla="+- 0 28728 25685"/>
              <a:gd name="T239" fmla="*/ 28728 h 3115"/>
              <a:gd name="T240" fmla="+- 0 12524 12285"/>
              <a:gd name="T241" fmla="*/ T240 w 10755"/>
              <a:gd name="T242" fmla="+- 0 28763 25685"/>
              <a:gd name="T243" fmla="*/ 28763 h 3115"/>
              <a:gd name="T244" fmla="+- 0 12302 12285"/>
              <a:gd name="T245" fmla="*/ T244 w 10755"/>
              <a:gd name="T246" fmla="+- 0 28797 25685"/>
              <a:gd name="T247" fmla="*/ 28797 h 3115"/>
              <a:gd name="T248" fmla="+- 0 12285 12285"/>
              <a:gd name="T249" fmla="*/ T248 w 10755"/>
              <a:gd name="T250" fmla="+- 0 28800 25685"/>
              <a:gd name="T251" fmla="*/ 28800 h 311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 ang="0">
                <a:pos x="T189" y="T191"/>
              </a:cxn>
              <a:cxn ang="0">
                <a:pos x="T193" y="T195"/>
              </a:cxn>
              <a:cxn ang="0">
                <a:pos x="T197" y="T199"/>
              </a:cxn>
              <a:cxn ang="0">
                <a:pos x="T201" y="T203"/>
              </a:cxn>
              <a:cxn ang="0">
                <a:pos x="T205" y="T207"/>
              </a:cxn>
              <a:cxn ang="0">
                <a:pos x="T209" y="T211"/>
              </a:cxn>
              <a:cxn ang="0">
                <a:pos x="T213" y="T215"/>
              </a:cxn>
              <a:cxn ang="0">
                <a:pos x="T217" y="T219"/>
              </a:cxn>
              <a:cxn ang="0">
                <a:pos x="T221" y="T223"/>
              </a:cxn>
              <a:cxn ang="0">
                <a:pos x="T225" y="T227"/>
              </a:cxn>
              <a:cxn ang="0">
                <a:pos x="T229" y="T231"/>
              </a:cxn>
              <a:cxn ang="0">
                <a:pos x="T233" y="T235"/>
              </a:cxn>
              <a:cxn ang="0">
                <a:pos x="T237" y="T239"/>
              </a:cxn>
              <a:cxn ang="0">
                <a:pos x="T241" y="T243"/>
              </a:cxn>
              <a:cxn ang="0">
                <a:pos x="T245" y="T247"/>
              </a:cxn>
              <a:cxn ang="0">
                <a:pos x="T249" y="T251"/>
              </a:cxn>
            </a:cxnLst>
            <a:rect l="0" t="0" r="r" b="b"/>
            <a:pathLst>
              <a:path w="10755" h="3115">
                <a:moveTo>
                  <a:pt x="10755" y="0"/>
                </a:moveTo>
                <a:lnTo>
                  <a:pt x="10581" y="79"/>
                </a:lnTo>
                <a:lnTo>
                  <a:pt x="10451" y="137"/>
                </a:lnTo>
                <a:lnTo>
                  <a:pt x="10319" y="195"/>
                </a:lnTo>
                <a:lnTo>
                  <a:pt x="10186" y="252"/>
                </a:lnTo>
                <a:lnTo>
                  <a:pt x="10052" y="310"/>
                </a:lnTo>
                <a:lnTo>
                  <a:pt x="9915" y="368"/>
                </a:lnTo>
                <a:lnTo>
                  <a:pt x="9778" y="426"/>
                </a:lnTo>
                <a:lnTo>
                  <a:pt x="9638" y="484"/>
                </a:lnTo>
                <a:lnTo>
                  <a:pt x="9497" y="542"/>
                </a:lnTo>
                <a:lnTo>
                  <a:pt x="9355" y="600"/>
                </a:lnTo>
                <a:lnTo>
                  <a:pt x="9211" y="658"/>
                </a:lnTo>
                <a:lnTo>
                  <a:pt x="9065" y="715"/>
                </a:lnTo>
                <a:lnTo>
                  <a:pt x="8918" y="773"/>
                </a:lnTo>
                <a:lnTo>
                  <a:pt x="8769" y="830"/>
                </a:lnTo>
                <a:lnTo>
                  <a:pt x="8619" y="887"/>
                </a:lnTo>
                <a:lnTo>
                  <a:pt x="8467" y="945"/>
                </a:lnTo>
                <a:lnTo>
                  <a:pt x="8314" y="1002"/>
                </a:lnTo>
                <a:lnTo>
                  <a:pt x="8159" y="1058"/>
                </a:lnTo>
                <a:lnTo>
                  <a:pt x="8002" y="1115"/>
                </a:lnTo>
                <a:lnTo>
                  <a:pt x="7844" y="1171"/>
                </a:lnTo>
                <a:lnTo>
                  <a:pt x="7684" y="1228"/>
                </a:lnTo>
                <a:lnTo>
                  <a:pt x="7523" y="1283"/>
                </a:lnTo>
                <a:lnTo>
                  <a:pt x="7360" y="1339"/>
                </a:lnTo>
                <a:lnTo>
                  <a:pt x="7196" y="1395"/>
                </a:lnTo>
                <a:lnTo>
                  <a:pt x="7030" y="1450"/>
                </a:lnTo>
                <a:lnTo>
                  <a:pt x="6863" y="1504"/>
                </a:lnTo>
                <a:lnTo>
                  <a:pt x="6694" y="1559"/>
                </a:lnTo>
                <a:lnTo>
                  <a:pt x="6523" y="1613"/>
                </a:lnTo>
                <a:lnTo>
                  <a:pt x="6351" y="1667"/>
                </a:lnTo>
                <a:lnTo>
                  <a:pt x="6177" y="1720"/>
                </a:lnTo>
                <a:lnTo>
                  <a:pt x="6002" y="1773"/>
                </a:lnTo>
                <a:lnTo>
                  <a:pt x="5825" y="1826"/>
                </a:lnTo>
                <a:lnTo>
                  <a:pt x="5647" y="1878"/>
                </a:lnTo>
                <a:lnTo>
                  <a:pt x="5467" y="1930"/>
                </a:lnTo>
                <a:lnTo>
                  <a:pt x="5285" y="1982"/>
                </a:lnTo>
                <a:lnTo>
                  <a:pt x="5102" y="2032"/>
                </a:lnTo>
                <a:lnTo>
                  <a:pt x="4917" y="2083"/>
                </a:lnTo>
                <a:lnTo>
                  <a:pt x="4731" y="2133"/>
                </a:lnTo>
                <a:lnTo>
                  <a:pt x="4543" y="2182"/>
                </a:lnTo>
                <a:lnTo>
                  <a:pt x="4354" y="2231"/>
                </a:lnTo>
                <a:lnTo>
                  <a:pt x="4163" y="2280"/>
                </a:lnTo>
                <a:lnTo>
                  <a:pt x="3971" y="2328"/>
                </a:lnTo>
                <a:lnTo>
                  <a:pt x="3777" y="2375"/>
                </a:lnTo>
                <a:lnTo>
                  <a:pt x="3581" y="2422"/>
                </a:lnTo>
                <a:lnTo>
                  <a:pt x="3384" y="2468"/>
                </a:lnTo>
                <a:lnTo>
                  <a:pt x="3185" y="2513"/>
                </a:lnTo>
                <a:lnTo>
                  <a:pt x="2985" y="2558"/>
                </a:lnTo>
                <a:lnTo>
                  <a:pt x="2783" y="2602"/>
                </a:lnTo>
                <a:lnTo>
                  <a:pt x="2580" y="2646"/>
                </a:lnTo>
                <a:lnTo>
                  <a:pt x="2375" y="2689"/>
                </a:lnTo>
                <a:lnTo>
                  <a:pt x="2168" y="2731"/>
                </a:lnTo>
                <a:lnTo>
                  <a:pt x="1960" y="2773"/>
                </a:lnTo>
                <a:lnTo>
                  <a:pt x="1751" y="2814"/>
                </a:lnTo>
                <a:lnTo>
                  <a:pt x="1539" y="2854"/>
                </a:lnTo>
                <a:lnTo>
                  <a:pt x="1327" y="2893"/>
                </a:lnTo>
                <a:lnTo>
                  <a:pt x="1112" y="2932"/>
                </a:lnTo>
                <a:lnTo>
                  <a:pt x="896" y="2969"/>
                </a:lnTo>
                <a:lnTo>
                  <a:pt x="679" y="3006"/>
                </a:lnTo>
                <a:lnTo>
                  <a:pt x="460" y="3043"/>
                </a:lnTo>
                <a:lnTo>
                  <a:pt x="239" y="3078"/>
                </a:lnTo>
                <a:lnTo>
                  <a:pt x="17" y="3112"/>
                </a:lnTo>
                <a:lnTo>
                  <a:pt x="0" y="3115"/>
                </a:lnTo>
              </a:path>
            </a:pathLst>
          </a:custGeom>
          <a:noFill/>
          <a:ln w="60731">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5" name="Picture 1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011827" y="4416592"/>
            <a:ext cx="2807211" cy="503459"/>
          </a:xfrm>
          <a:prstGeom prst="rect">
            <a:avLst/>
          </a:prstGeom>
        </p:spPr>
      </p:pic>
      <p:sp>
        <p:nvSpPr>
          <p:cNvPr id="43" name="Rectangle 18"/>
          <p:cNvSpPr>
            <a:spLocks noChangeArrowheads="1"/>
          </p:cNvSpPr>
          <p:nvPr/>
        </p:nvSpPr>
        <p:spPr bwMode="auto">
          <a:xfrm>
            <a:off x="-2" y="5086350"/>
            <a:ext cx="9144002" cy="106884"/>
          </a:xfrm>
          <a:prstGeom prst="rect">
            <a:avLst/>
          </a:prstGeom>
          <a:solidFill>
            <a:srgbClr val="3EB4E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2">
    <p:spTree>
      <p:nvGrpSpPr>
        <p:cNvPr id="1" name=""/>
        <p:cNvGrpSpPr/>
        <p:nvPr/>
      </p:nvGrpSpPr>
      <p:grpSpPr>
        <a:xfrm>
          <a:off x="0" y="0"/>
          <a:ext cx="0" cy="0"/>
          <a:chOff x="0" y="0"/>
          <a:chExt cx="0" cy="0"/>
        </a:xfrm>
      </p:grpSpPr>
      <p:sp>
        <p:nvSpPr>
          <p:cNvPr id="9" name="Picture Placeholder 7"/>
          <p:cNvSpPr>
            <a:spLocks noGrp="1"/>
          </p:cNvSpPr>
          <p:nvPr>
            <p:ph type="pic" sz="quarter" idx="10" hasCustomPrompt="1"/>
          </p:nvPr>
        </p:nvSpPr>
        <p:spPr>
          <a:xfrm>
            <a:off x="0" y="-1"/>
            <a:ext cx="9144000" cy="3105151"/>
          </a:xfrm>
          <a:prstGeom prst="rect">
            <a:avLst/>
          </a:prstGeom>
          <a:solidFill>
            <a:schemeClr val="bg1">
              <a:lumMod val="95000"/>
            </a:schemeClr>
          </a:solidFill>
          <a:ln w="19050">
            <a:noFill/>
          </a:ln>
        </p:spPr>
        <p:txBody>
          <a:bodyPr tIns="0" bIns="182880" anchor="b"/>
          <a:lstStyle>
            <a:lvl1pPr algn="ctr">
              <a:buNone/>
              <a:defRPr sz="1050" baseline="0">
                <a:solidFill>
                  <a:schemeClr val="tx1">
                    <a:lumMod val="75000"/>
                    <a:lumOff val="25000"/>
                  </a:schemeClr>
                </a:solidFill>
              </a:defRPr>
            </a:lvl1pPr>
          </a:lstStyle>
          <a:p>
            <a:r>
              <a:rPr lang="en-US" dirty="0"/>
              <a:t>Click Icon To Add Image</a:t>
            </a:r>
          </a:p>
        </p:txBody>
      </p:sp>
    </p:spTree>
    <p:extLst>
      <p:ext uri="{BB962C8B-B14F-4D97-AF65-F5344CB8AC3E}">
        <p14:creationId xmlns:p14="http://schemas.microsoft.com/office/powerpoint/2010/main" val="16398400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6">
    <p:spTree>
      <p:nvGrpSpPr>
        <p:cNvPr id="1" name=""/>
        <p:cNvGrpSpPr/>
        <p:nvPr/>
      </p:nvGrpSpPr>
      <p:grpSpPr>
        <a:xfrm>
          <a:off x="0" y="0"/>
          <a:ext cx="0" cy="0"/>
          <a:chOff x="0" y="0"/>
          <a:chExt cx="0" cy="0"/>
        </a:xfrm>
      </p:grpSpPr>
      <p:sp>
        <p:nvSpPr>
          <p:cNvPr id="4" name="Picture Placeholder 7"/>
          <p:cNvSpPr>
            <a:spLocks noGrp="1"/>
          </p:cNvSpPr>
          <p:nvPr>
            <p:ph type="pic" sz="quarter" idx="10" hasCustomPrompt="1"/>
          </p:nvPr>
        </p:nvSpPr>
        <p:spPr>
          <a:xfrm>
            <a:off x="0" y="0"/>
            <a:ext cx="4572000" cy="5143500"/>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solidFill>
            <a:schemeClr val="tx2">
              <a:lumMod val="10000"/>
              <a:lumOff val="90000"/>
            </a:schemeClr>
          </a:solidFill>
          <a:ln w="19050">
            <a:noFill/>
          </a:ln>
        </p:spPr>
        <p:txBody>
          <a:bodyPr tIns="822960" bIns="0" anchor="ctr"/>
          <a:lstStyle>
            <a:lvl1pPr algn="ctr" rtl="0">
              <a:buNone/>
              <a:defRPr sz="1400">
                <a:ln>
                  <a:noFill/>
                </a:ln>
                <a:solidFill>
                  <a:schemeClr val="tx1">
                    <a:lumMod val="50000"/>
                    <a:lumOff val="50000"/>
                  </a:schemeClr>
                </a:solidFill>
              </a:defRPr>
            </a:lvl1pPr>
          </a:lstStyle>
          <a:p>
            <a:r>
              <a:rPr lang="en-US" dirty="0"/>
              <a:t>Image Holder</a:t>
            </a:r>
          </a:p>
        </p:txBody>
      </p:sp>
      <p:sp>
        <p:nvSpPr>
          <p:cNvPr id="5" name="Text Placeholder 3"/>
          <p:cNvSpPr>
            <a:spLocks noGrp="1"/>
          </p:cNvSpPr>
          <p:nvPr>
            <p:ph type="body" sz="half" idx="2" hasCustomPrompt="1"/>
          </p:nvPr>
        </p:nvSpPr>
        <p:spPr>
          <a:xfrm>
            <a:off x="5014762" y="883820"/>
            <a:ext cx="3734602" cy="173255"/>
          </a:xfrm>
          <a:prstGeom prst="rect">
            <a:avLst/>
          </a:prstGeom>
        </p:spPr>
        <p:txBody>
          <a:bodyPr wrap="none" lIns="0" tIns="0" rIns="0" bIns="0" anchor="ctr">
            <a:noAutofit/>
          </a:bodyPr>
          <a:lstStyle>
            <a:lvl1pPr marL="0" indent="0" algn="l">
              <a:buNone/>
              <a:defRPr sz="1600" b="0" baseline="0">
                <a:solidFill>
                  <a:schemeClr val="bg1"/>
                </a:solidFill>
                <a:latin typeface="+mn-lt"/>
                <a:ea typeface="Roboto" panose="02000000000000000000" pitchFamily="2" charset="0"/>
              </a:defRPr>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dirty="0"/>
              <a:t>CLICK TO EDITE SUBTITLE</a:t>
            </a:r>
          </a:p>
        </p:txBody>
      </p:sp>
      <p:sp>
        <p:nvSpPr>
          <p:cNvPr id="6" name="Title 2"/>
          <p:cNvSpPr>
            <a:spLocks noGrp="1"/>
          </p:cNvSpPr>
          <p:nvPr>
            <p:ph type="title"/>
          </p:nvPr>
        </p:nvSpPr>
        <p:spPr>
          <a:xfrm>
            <a:off x="5014762" y="341313"/>
            <a:ext cx="3734602" cy="495383"/>
          </a:xfrm>
          <a:prstGeom prst="rect">
            <a:avLst/>
          </a:prstGeom>
        </p:spPr>
        <p:txBody>
          <a:bodyPr lIns="0" tIns="0" rIns="0" bIns="0" anchor="ctr"/>
          <a:lstStyle>
            <a:lvl1pPr algn="l">
              <a:defRPr sz="3600">
                <a:solidFill>
                  <a:schemeClr val="bg1"/>
                </a:solidFill>
              </a:defRPr>
            </a:lvl1pPr>
          </a:lstStyle>
          <a:p>
            <a:r>
              <a:rPr lang="en-US" dirty="0"/>
              <a:t>Click to edit Master</a:t>
            </a:r>
          </a:p>
        </p:txBody>
      </p:sp>
    </p:spTree>
    <p:extLst>
      <p:ext uri="{BB962C8B-B14F-4D97-AF65-F5344CB8AC3E}">
        <p14:creationId xmlns:p14="http://schemas.microsoft.com/office/powerpoint/2010/main" val="34347986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7">
    <p:spTree>
      <p:nvGrpSpPr>
        <p:cNvPr id="1" name=""/>
        <p:cNvGrpSpPr/>
        <p:nvPr/>
      </p:nvGrpSpPr>
      <p:grpSpPr>
        <a:xfrm>
          <a:off x="0" y="0"/>
          <a:ext cx="0" cy="0"/>
          <a:chOff x="0" y="0"/>
          <a:chExt cx="0" cy="0"/>
        </a:xfrm>
      </p:grpSpPr>
      <p:sp>
        <p:nvSpPr>
          <p:cNvPr id="7" name="Picture Placeholder 7"/>
          <p:cNvSpPr>
            <a:spLocks noGrp="1"/>
          </p:cNvSpPr>
          <p:nvPr>
            <p:ph type="pic" sz="quarter" idx="10" hasCustomPrompt="1"/>
          </p:nvPr>
        </p:nvSpPr>
        <p:spPr>
          <a:xfrm>
            <a:off x="0" y="0"/>
            <a:ext cx="4191000" cy="5143499"/>
          </a:xfrm>
          <a:prstGeom prst="rect">
            <a:avLst/>
          </a:prstGeom>
          <a:solidFill>
            <a:schemeClr val="bg1">
              <a:lumMod val="95000"/>
            </a:schemeClr>
          </a:solidFill>
          <a:ln w="19050">
            <a:noFill/>
          </a:ln>
        </p:spPr>
        <p:txBody>
          <a:bodyPr tIns="0" bIns="182880" anchor="b"/>
          <a:lstStyle>
            <a:lvl1pPr algn="ctr">
              <a:buNone/>
              <a:defRPr sz="1050" baseline="0">
                <a:solidFill>
                  <a:schemeClr val="tx1">
                    <a:lumMod val="75000"/>
                    <a:lumOff val="25000"/>
                  </a:schemeClr>
                </a:solidFill>
              </a:defRPr>
            </a:lvl1pPr>
          </a:lstStyle>
          <a:p>
            <a:r>
              <a:rPr lang="en-US" dirty="0"/>
              <a:t>Click Icon To Add Image</a:t>
            </a:r>
          </a:p>
        </p:txBody>
      </p:sp>
      <p:sp>
        <p:nvSpPr>
          <p:cNvPr id="8" name="Text Placeholder 3"/>
          <p:cNvSpPr>
            <a:spLocks noGrp="1"/>
          </p:cNvSpPr>
          <p:nvPr>
            <p:ph type="body" sz="half" idx="2" hasCustomPrompt="1"/>
          </p:nvPr>
        </p:nvSpPr>
        <p:spPr>
          <a:xfrm>
            <a:off x="4562475" y="883820"/>
            <a:ext cx="4186889" cy="173255"/>
          </a:xfrm>
          <a:prstGeom prst="rect">
            <a:avLst/>
          </a:prstGeom>
        </p:spPr>
        <p:txBody>
          <a:bodyPr wrap="none" lIns="0" tIns="0" rIns="0" bIns="0" anchor="ctr">
            <a:noAutofit/>
          </a:bodyPr>
          <a:lstStyle>
            <a:lvl1pPr marL="0" indent="0" algn="l">
              <a:buNone/>
              <a:defRPr sz="1600" b="0" baseline="0">
                <a:solidFill>
                  <a:schemeClr val="tx1">
                    <a:lumMod val="75000"/>
                    <a:lumOff val="25000"/>
                  </a:schemeClr>
                </a:solidFill>
                <a:latin typeface="+mn-lt"/>
                <a:ea typeface="Roboto" panose="02000000000000000000" pitchFamily="2" charset="0"/>
              </a:defRPr>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dirty="0"/>
              <a:t>CLICK TO EDITE SUBTITLE</a:t>
            </a:r>
          </a:p>
        </p:txBody>
      </p:sp>
      <p:sp>
        <p:nvSpPr>
          <p:cNvPr id="9" name="Title 2"/>
          <p:cNvSpPr>
            <a:spLocks noGrp="1"/>
          </p:cNvSpPr>
          <p:nvPr>
            <p:ph type="title" hasCustomPrompt="1"/>
          </p:nvPr>
        </p:nvSpPr>
        <p:spPr>
          <a:xfrm>
            <a:off x="4562475" y="341313"/>
            <a:ext cx="4186889" cy="495383"/>
          </a:xfrm>
          <a:prstGeom prst="rect">
            <a:avLst/>
          </a:prstGeom>
        </p:spPr>
        <p:txBody>
          <a:bodyPr lIns="0" tIns="0" rIns="0" bIns="0" anchor="ctr"/>
          <a:lstStyle>
            <a:lvl1pPr algn="l">
              <a:defRPr sz="3600">
                <a:solidFill>
                  <a:schemeClr val="tx1">
                    <a:lumMod val="75000"/>
                    <a:lumOff val="25000"/>
                  </a:schemeClr>
                </a:solidFill>
              </a:defRPr>
            </a:lvl1pPr>
          </a:lstStyle>
          <a:p>
            <a:r>
              <a:rPr lang="en-US" dirty="0"/>
              <a:t>Click to edit title style</a:t>
            </a:r>
          </a:p>
        </p:txBody>
      </p:sp>
    </p:spTree>
    <p:extLst>
      <p:ext uri="{BB962C8B-B14F-4D97-AF65-F5344CB8AC3E}">
        <p14:creationId xmlns:p14="http://schemas.microsoft.com/office/powerpoint/2010/main" val="34759851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8">
    <p:spTree>
      <p:nvGrpSpPr>
        <p:cNvPr id="1" name=""/>
        <p:cNvGrpSpPr/>
        <p:nvPr/>
      </p:nvGrpSpPr>
      <p:grpSpPr>
        <a:xfrm>
          <a:off x="0" y="0"/>
          <a:ext cx="0" cy="0"/>
          <a:chOff x="0" y="0"/>
          <a:chExt cx="0" cy="0"/>
        </a:xfrm>
      </p:grpSpPr>
      <p:sp>
        <p:nvSpPr>
          <p:cNvPr id="7" name="Picture Placeholder 7"/>
          <p:cNvSpPr>
            <a:spLocks noGrp="1"/>
          </p:cNvSpPr>
          <p:nvPr>
            <p:ph type="pic" sz="quarter" idx="10" hasCustomPrompt="1"/>
          </p:nvPr>
        </p:nvSpPr>
        <p:spPr>
          <a:xfrm>
            <a:off x="4953000" y="0"/>
            <a:ext cx="4191000" cy="5143499"/>
          </a:xfrm>
          <a:prstGeom prst="rect">
            <a:avLst/>
          </a:prstGeom>
          <a:solidFill>
            <a:schemeClr val="bg1">
              <a:lumMod val="95000"/>
            </a:schemeClr>
          </a:solidFill>
          <a:ln w="19050">
            <a:noFill/>
          </a:ln>
        </p:spPr>
        <p:txBody>
          <a:bodyPr tIns="0" bIns="182880" anchor="b"/>
          <a:lstStyle>
            <a:lvl1pPr algn="ctr">
              <a:buNone/>
              <a:defRPr sz="1050" baseline="0">
                <a:solidFill>
                  <a:schemeClr val="tx1">
                    <a:lumMod val="75000"/>
                    <a:lumOff val="25000"/>
                  </a:schemeClr>
                </a:solidFill>
              </a:defRPr>
            </a:lvl1pPr>
          </a:lstStyle>
          <a:p>
            <a:r>
              <a:rPr lang="en-US" dirty="0"/>
              <a:t>Click Icon To Add Image</a:t>
            </a:r>
          </a:p>
        </p:txBody>
      </p:sp>
      <p:sp>
        <p:nvSpPr>
          <p:cNvPr id="6" name="Text Placeholder 3"/>
          <p:cNvSpPr>
            <a:spLocks noGrp="1"/>
          </p:cNvSpPr>
          <p:nvPr>
            <p:ph type="body" sz="half" idx="2" hasCustomPrompt="1"/>
          </p:nvPr>
        </p:nvSpPr>
        <p:spPr>
          <a:xfrm>
            <a:off x="381000" y="883820"/>
            <a:ext cx="4186889" cy="173255"/>
          </a:xfrm>
          <a:prstGeom prst="rect">
            <a:avLst/>
          </a:prstGeom>
        </p:spPr>
        <p:txBody>
          <a:bodyPr wrap="none" lIns="0" tIns="0" rIns="0" bIns="0" anchor="ctr">
            <a:noAutofit/>
          </a:bodyPr>
          <a:lstStyle>
            <a:lvl1pPr marL="0" indent="0" algn="l">
              <a:buNone/>
              <a:defRPr sz="1600" b="0" baseline="0">
                <a:solidFill>
                  <a:schemeClr val="tx1">
                    <a:lumMod val="75000"/>
                    <a:lumOff val="25000"/>
                  </a:schemeClr>
                </a:solidFill>
                <a:latin typeface="+mn-lt"/>
                <a:ea typeface="Roboto" panose="02000000000000000000" pitchFamily="2" charset="0"/>
              </a:defRPr>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dirty="0"/>
              <a:t>CLICK TO EDITE SUBTITLE</a:t>
            </a:r>
          </a:p>
        </p:txBody>
      </p:sp>
      <p:sp>
        <p:nvSpPr>
          <p:cNvPr id="11" name="Title 2"/>
          <p:cNvSpPr>
            <a:spLocks noGrp="1"/>
          </p:cNvSpPr>
          <p:nvPr>
            <p:ph type="title" hasCustomPrompt="1"/>
          </p:nvPr>
        </p:nvSpPr>
        <p:spPr>
          <a:xfrm>
            <a:off x="381000" y="341313"/>
            <a:ext cx="4186889" cy="495383"/>
          </a:xfrm>
          <a:prstGeom prst="rect">
            <a:avLst/>
          </a:prstGeom>
        </p:spPr>
        <p:txBody>
          <a:bodyPr lIns="0" tIns="0" rIns="0" bIns="0" anchor="ctr"/>
          <a:lstStyle>
            <a:lvl1pPr algn="l">
              <a:defRPr sz="3600">
                <a:solidFill>
                  <a:schemeClr val="tx1">
                    <a:lumMod val="75000"/>
                    <a:lumOff val="25000"/>
                  </a:schemeClr>
                </a:solidFill>
              </a:defRPr>
            </a:lvl1pPr>
          </a:lstStyle>
          <a:p>
            <a:r>
              <a:rPr lang="en-US" dirty="0"/>
              <a:t>Click to edit title style</a:t>
            </a:r>
          </a:p>
        </p:txBody>
      </p:sp>
    </p:spTree>
    <p:extLst>
      <p:ext uri="{BB962C8B-B14F-4D97-AF65-F5344CB8AC3E}">
        <p14:creationId xmlns:p14="http://schemas.microsoft.com/office/powerpoint/2010/main" val="9804119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10">
    <p:spTree>
      <p:nvGrpSpPr>
        <p:cNvPr id="1" name=""/>
        <p:cNvGrpSpPr/>
        <p:nvPr/>
      </p:nvGrpSpPr>
      <p:grpSpPr>
        <a:xfrm>
          <a:off x="0" y="0"/>
          <a:ext cx="0" cy="0"/>
          <a:chOff x="0" y="0"/>
          <a:chExt cx="0" cy="0"/>
        </a:xfrm>
      </p:grpSpPr>
      <p:sp>
        <p:nvSpPr>
          <p:cNvPr id="9" name="Text Placeholder 3"/>
          <p:cNvSpPr>
            <a:spLocks noGrp="1"/>
          </p:cNvSpPr>
          <p:nvPr>
            <p:ph type="body" sz="half" idx="2" hasCustomPrompt="1"/>
          </p:nvPr>
        </p:nvSpPr>
        <p:spPr>
          <a:xfrm>
            <a:off x="381000" y="883820"/>
            <a:ext cx="8368364" cy="173255"/>
          </a:xfrm>
          <a:prstGeom prst="rect">
            <a:avLst/>
          </a:prstGeom>
        </p:spPr>
        <p:txBody>
          <a:bodyPr wrap="none" lIns="0" tIns="0" rIns="0" bIns="0" anchor="ctr">
            <a:noAutofit/>
          </a:bodyPr>
          <a:lstStyle>
            <a:lvl1pPr marL="0" indent="0" algn="l">
              <a:buNone/>
              <a:defRPr sz="1600" b="0" baseline="0">
                <a:solidFill>
                  <a:schemeClr val="tx1">
                    <a:lumMod val="75000"/>
                    <a:lumOff val="25000"/>
                  </a:schemeClr>
                </a:solidFill>
                <a:latin typeface="+mn-lt"/>
                <a:ea typeface="Roboto" panose="02000000000000000000" pitchFamily="2" charset="0"/>
              </a:defRPr>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dirty="0"/>
              <a:t>CLICK TO EDITE SUBTITLE</a:t>
            </a:r>
          </a:p>
        </p:txBody>
      </p:sp>
      <p:sp>
        <p:nvSpPr>
          <p:cNvPr id="10" name="Title 2"/>
          <p:cNvSpPr>
            <a:spLocks noGrp="1"/>
          </p:cNvSpPr>
          <p:nvPr>
            <p:ph type="title"/>
          </p:nvPr>
        </p:nvSpPr>
        <p:spPr>
          <a:xfrm>
            <a:off x="381000" y="341313"/>
            <a:ext cx="8368364" cy="495383"/>
          </a:xfrm>
          <a:prstGeom prst="rect">
            <a:avLst/>
          </a:prstGeom>
        </p:spPr>
        <p:txBody>
          <a:bodyPr lIns="0" tIns="0" rIns="0" bIns="0" anchor="ctr"/>
          <a:lstStyle>
            <a:lvl1pPr algn="l">
              <a:defRPr sz="3600">
                <a:solidFill>
                  <a:schemeClr val="tx1">
                    <a:lumMod val="75000"/>
                    <a:lumOff val="25000"/>
                  </a:schemeClr>
                </a:solidFill>
              </a:defRPr>
            </a:lvl1pPr>
          </a:lstStyle>
          <a:p>
            <a:r>
              <a:rPr lang="en-US" dirty="0"/>
              <a:t>Click to edit Master title style</a:t>
            </a:r>
          </a:p>
        </p:txBody>
      </p:sp>
      <p:sp>
        <p:nvSpPr>
          <p:cNvPr id="14" name="Picture Placeholder 7"/>
          <p:cNvSpPr>
            <a:spLocks noGrp="1"/>
          </p:cNvSpPr>
          <p:nvPr>
            <p:ph type="pic" sz="quarter" idx="29" hasCustomPrompt="1"/>
          </p:nvPr>
        </p:nvSpPr>
        <p:spPr>
          <a:xfrm>
            <a:off x="381000" y="1395564"/>
            <a:ext cx="4022157" cy="2338939"/>
          </a:xfrm>
          <a:prstGeom prst="rect">
            <a:avLst/>
          </a:prstGeom>
          <a:solidFill>
            <a:schemeClr val="bg1">
              <a:lumMod val="95000"/>
            </a:schemeClr>
          </a:solidFill>
          <a:ln w="19050">
            <a:noFill/>
          </a:ln>
        </p:spPr>
        <p:txBody>
          <a:bodyPr tIns="0" bIns="182880" anchor="b"/>
          <a:lstStyle>
            <a:lvl1pPr algn="ctr">
              <a:buNone/>
              <a:defRPr sz="900" baseline="0">
                <a:solidFill>
                  <a:schemeClr val="tx1">
                    <a:lumMod val="50000"/>
                    <a:lumOff val="50000"/>
                  </a:schemeClr>
                </a:solidFill>
              </a:defRPr>
            </a:lvl1pPr>
          </a:lstStyle>
          <a:p>
            <a:r>
              <a:rPr lang="en-US" dirty="0"/>
              <a:t>Click Icon To Add Image</a:t>
            </a:r>
          </a:p>
        </p:txBody>
      </p:sp>
      <p:sp>
        <p:nvSpPr>
          <p:cNvPr id="15" name="Picture Placeholder 7"/>
          <p:cNvSpPr>
            <a:spLocks noGrp="1"/>
          </p:cNvSpPr>
          <p:nvPr>
            <p:ph type="pic" sz="quarter" idx="30" hasCustomPrompt="1"/>
          </p:nvPr>
        </p:nvSpPr>
        <p:spPr>
          <a:xfrm>
            <a:off x="4710765" y="1395564"/>
            <a:ext cx="4023360" cy="2338939"/>
          </a:xfrm>
          <a:prstGeom prst="rect">
            <a:avLst/>
          </a:prstGeom>
          <a:solidFill>
            <a:schemeClr val="bg1">
              <a:lumMod val="95000"/>
            </a:schemeClr>
          </a:solidFill>
          <a:ln w="19050">
            <a:noFill/>
          </a:ln>
        </p:spPr>
        <p:txBody>
          <a:bodyPr tIns="0" bIns="182880" anchor="b"/>
          <a:lstStyle>
            <a:lvl1pPr algn="ctr">
              <a:buNone/>
              <a:defRPr sz="900"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5181401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11">
    <p:spTree>
      <p:nvGrpSpPr>
        <p:cNvPr id="1" name=""/>
        <p:cNvGrpSpPr/>
        <p:nvPr/>
      </p:nvGrpSpPr>
      <p:grpSpPr>
        <a:xfrm>
          <a:off x="0" y="0"/>
          <a:ext cx="0" cy="0"/>
          <a:chOff x="0" y="0"/>
          <a:chExt cx="0" cy="0"/>
        </a:xfrm>
      </p:grpSpPr>
      <p:sp>
        <p:nvSpPr>
          <p:cNvPr id="79" name="Picture Placeholder 7"/>
          <p:cNvSpPr>
            <a:spLocks noGrp="1"/>
          </p:cNvSpPr>
          <p:nvPr>
            <p:ph type="pic" sz="quarter" idx="29" hasCustomPrompt="1"/>
          </p:nvPr>
        </p:nvSpPr>
        <p:spPr>
          <a:xfrm>
            <a:off x="397443" y="1386038"/>
            <a:ext cx="2655320" cy="2338939"/>
          </a:xfrm>
          <a:prstGeom prst="rect">
            <a:avLst/>
          </a:prstGeom>
          <a:solidFill>
            <a:schemeClr val="bg1">
              <a:lumMod val="95000"/>
            </a:schemeClr>
          </a:solidFill>
          <a:ln w="19050">
            <a:noFill/>
          </a:ln>
        </p:spPr>
        <p:txBody>
          <a:bodyPr tIns="0" bIns="182880" anchor="b"/>
          <a:lstStyle>
            <a:lvl1pPr algn="ctr">
              <a:buNone/>
              <a:defRPr sz="1000" baseline="0">
                <a:solidFill>
                  <a:schemeClr val="tx1">
                    <a:lumMod val="50000"/>
                    <a:lumOff val="50000"/>
                  </a:schemeClr>
                </a:solidFill>
              </a:defRPr>
            </a:lvl1pPr>
          </a:lstStyle>
          <a:p>
            <a:r>
              <a:rPr lang="en-US" dirty="0"/>
              <a:t>Click Icon To Add Image</a:t>
            </a:r>
          </a:p>
        </p:txBody>
      </p:sp>
      <p:sp>
        <p:nvSpPr>
          <p:cNvPr id="153" name="Picture Placeholder 7"/>
          <p:cNvSpPr>
            <a:spLocks noGrp="1"/>
          </p:cNvSpPr>
          <p:nvPr>
            <p:ph type="pic" sz="quarter" idx="35" hasCustomPrompt="1"/>
          </p:nvPr>
        </p:nvSpPr>
        <p:spPr>
          <a:xfrm>
            <a:off x="3244340" y="1386038"/>
            <a:ext cx="2655320" cy="2338939"/>
          </a:xfrm>
          <a:prstGeom prst="rect">
            <a:avLst/>
          </a:prstGeom>
          <a:solidFill>
            <a:schemeClr val="bg1">
              <a:lumMod val="95000"/>
            </a:schemeClr>
          </a:solidFill>
          <a:ln w="19050">
            <a:noFill/>
          </a:ln>
        </p:spPr>
        <p:txBody>
          <a:bodyPr tIns="0" bIns="182880" anchor="b"/>
          <a:lstStyle>
            <a:lvl1pPr algn="ctr">
              <a:buNone/>
              <a:defRPr sz="1000" baseline="0">
                <a:solidFill>
                  <a:schemeClr val="tx1">
                    <a:lumMod val="50000"/>
                    <a:lumOff val="50000"/>
                  </a:schemeClr>
                </a:solidFill>
              </a:defRPr>
            </a:lvl1pPr>
          </a:lstStyle>
          <a:p>
            <a:r>
              <a:rPr lang="en-US" dirty="0"/>
              <a:t>Click Icon To Add Image</a:t>
            </a:r>
          </a:p>
        </p:txBody>
      </p:sp>
      <p:sp>
        <p:nvSpPr>
          <p:cNvPr id="177" name="Picture Placeholder 7"/>
          <p:cNvSpPr>
            <a:spLocks noGrp="1"/>
          </p:cNvSpPr>
          <p:nvPr>
            <p:ph type="pic" sz="quarter" idx="43" hasCustomPrompt="1"/>
          </p:nvPr>
        </p:nvSpPr>
        <p:spPr>
          <a:xfrm>
            <a:off x="6091237" y="1386038"/>
            <a:ext cx="2655320" cy="2338939"/>
          </a:xfrm>
          <a:prstGeom prst="rect">
            <a:avLst/>
          </a:prstGeom>
          <a:solidFill>
            <a:schemeClr val="bg1">
              <a:lumMod val="95000"/>
            </a:schemeClr>
          </a:solidFill>
          <a:ln w="19050">
            <a:noFill/>
          </a:ln>
        </p:spPr>
        <p:txBody>
          <a:bodyPr tIns="0" bIns="182880" anchor="b"/>
          <a:lstStyle>
            <a:lvl1pPr algn="ctr">
              <a:buNone/>
              <a:defRPr sz="1000" baseline="0">
                <a:solidFill>
                  <a:schemeClr val="tx1">
                    <a:lumMod val="50000"/>
                    <a:lumOff val="50000"/>
                  </a:schemeClr>
                </a:solidFill>
              </a:defRPr>
            </a:lvl1pPr>
          </a:lstStyle>
          <a:p>
            <a:r>
              <a:rPr lang="en-US" dirty="0"/>
              <a:t>Click Icon To Add Image</a:t>
            </a:r>
          </a:p>
        </p:txBody>
      </p:sp>
      <p:sp>
        <p:nvSpPr>
          <p:cNvPr id="9" name="Text Placeholder 3"/>
          <p:cNvSpPr>
            <a:spLocks noGrp="1"/>
          </p:cNvSpPr>
          <p:nvPr>
            <p:ph type="body" sz="half" idx="2" hasCustomPrompt="1"/>
          </p:nvPr>
        </p:nvSpPr>
        <p:spPr>
          <a:xfrm>
            <a:off x="381000" y="883820"/>
            <a:ext cx="8368364" cy="173255"/>
          </a:xfrm>
          <a:prstGeom prst="rect">
            <a:avLst/>
          </a:prstGeom>
        </p:spPr>
        <p:txBody>
          <a:bodyPr wrap="none" lIns="0" tIns="0" rIns="0" bIns="0" anchor="ctr">
            <a:noAutofit/>
          </a:bodyPr>
          <a:lstStyle>
            <a:lvl1pPr marL="0" indent="0" algn="l">
              <a:buNone/>
              <a:defRPr sz="1600" b="0" baseline="0">
                <a:solidFill>
                  <a:schemeClr val="tx1">
                    <a:lumMod val="75000"/>
                    <a:lumOff val="25000"/>
                  </a:schemeClr>
                </a:solidFill>
                <a:latin typeface="+mn-lt"/>
                <a:ea typeface="Roboto" panose="02000000000000000000" pitchFamily="2" charset="0"/>
              </a:defRPr>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dirty="0"/>
              <a:t>CLICK TO EDITE SUBTITLE</a:t>
            </a:r>
          </a:p>
        </p:txBody>
      </p:sp>
      <p:sp>
        <p:nvSpPr>
          <p:cNvPr id="10" name="Title 2"/>
          <p:cNvSpPr>
            <a:spLocks noGrp="1"/>
          </p:cNvSpPr>
          <p:nvPr>
            <p:ph type="title"/>
          </p:nvPr>
        </p:nvSpPr>
        <p:spPr>
          <a:xfrm>
            <a:off x="381000" y="341313"/>
            <a:ext cx="8368364" cy="495383"/>
          </a:xfrm>
          <a:prstGeom prst="rect">
            <a:avLst/>
          </a:prstGeom>
        </p:spPr>
        <p:txBody>
          <a:bodyPr lIns="0" tIns="0" rIns="0" bIns="0" anchor="ctr"/>
          <a:lstStyle>
            <a:lvl1pPr algn="l">
              <a:defRPr sz="3600">
                <a:solidFill>
                  <a:schemeClr val="tx1">
                    <a:lumMod val="75000"/>
                    <a:lumOff val="25000"/>
                  </a:schemeClr>
                </a:solidFill>
              </a:defRPr>
            </a:lvl1pPr>
          </a:lstStyle>
          <a:p>
            <a:r>
              <a:rPr lang="en-US" dirty="0"/>
              <a:t>Click to edit Master title style</a:t>
            </a:r>
          </a:p>
        </p:txBody>
      </p:sp>
    </p:spTree>
    <p:extLst>
      <p:ext uri="{BB962C8B-B14F-4D97-AF65-F5344CB8AC3E}">
        <p14:creationId xmlns:p14="http://schemas.microsoft.com/office/powerpoint/2010/main" val="4232173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12">
    <p:spTree>
      <p:nvGrpSpPr>
        <p:cNvPr id="1" name=""/>
        <p:cNvGrpSpPr/>
        <p:nvPr/>
      </p:nvGrpSpPr>
      <p:grpSpPr>
        <a:xfrm>
          <a:off x="0" y="0"/>
          <a:ext cx="0" cy="0"/>
          <a:chOff x="0" y="0"/>
          <a:chExt cx="0" cy="0"/>
        </a:xfrm>
      </p:grpSpPr>
      <p:sp>
        <p:nvSpPr>
          <p:cNvPr id="9" name="Text Placeholder 3"/>
          <p:cNvSpPr>
            <a:spLocks noGrp="1"/>
          </p:cNvSpPr>
          <p:nvPr>
            <p:ph type="body" sz="half" idx="2" hasCustomPrompt="1"/>
          </p:nvPr>
        </p:nvSpPr>
        <p:spPr>
          <a:xfrm>
            <a:off x="381000" y="883820"/>
            <a:ext cx="8368364" cy="173255"/>
          </a:xfrm>
          <a:prstGeom prst="rect">
            <a:avLst/>
          </a:prstGeom>
        </p:spPr>
        <p:txBody>
          <a:bodyPr wrap="none" lIns="0" tIns="0" rIns="0" bIns="0" anchor="ctr">
            <a:noAutofit/>
          </a:bodyPr>
          <a:lstStyle>
            <a:lvl1pPr marL="0" indent="0" algn="l">
              <a:buNone/>
              <a:defRPr sz="1600" b="0" baseline="0">
                <a:solidFill>
                  <a:schemeClr val="tx1">
                    <a:lumMod val="75000"/>
                    <a:lumOff val="25000"/>
                  </a:schemeClr>
                </a:solidFill>
                <a:latin typeface="+mn-lt"/>
                <a:ea typeface="Roboto" panose="02000000000000000000" pitchFamily="2" charset="0"/>
              </a:defRPr>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dirty="0"/>
              <a:t>CLICK TO EDITE SUBTITLE</a:t>
            </a:r>
          </a:p>
        </p:txBody>
      </p:sp>
      <p:sp>
        <p:nvSpPr>
          <p:cNvPr id="10" name="Title 2"/>
          <p:cNvSpPr>
            <a:spLocks noGrp="1"/>
          </p:cNvSpPr>
          <p:nvPr>
            <p:ph type="title"/>
          </p:nvPr>
        </p:nvSpPr>
        <p:spPr>
          <a:xfrm>
            <a:off x="381000" y="341313"/>
            <a:ext cx="8368364" cy="495383"/>
          </a:xfrm>
          <a:prstGeom prst="rect">
            <a:avLst/>
          </a:prstGeom>
        </p:spPr>
        <p:txBody>
          <a:bodyPr lIns="0" tIns="0" rIns="0" bIns="0" anchor="ctr"/>
          <a:lstStyle>
            <a:lvl1pPr algn="l">
              <a:defRPr sz="3600">
                <a:solidFill>
                  <a:schemeClr val="tx1">
                    <a:lumMod val="75000"/>
                    <a:lumOff val="25000"/>
                  </a:schemeClr>
                </a:solidFill>
              </a:defRPr>
            </a:lvl1pPr>
          </a:lstStyle>
          <a:p>
            <a:r>
              <a:rPr lang="en-US" dirty="0"/>
              <a:t>Click to edit Master title style</a:t>
            </a:r>
          </a:p>
        </p:txBody>
      </p:sp>
      <p:sp>
        <p:nvSpPr>
          <p:cNvPr id="15" name="Picture Placeholder 14"/>
          <p:cNvSpPr>
            <a:spLocks noGrp="1"/>
          </p:cNvSpPr>
          <p:nvPr>
            <p:ph type="pic" sz="quarter" idx="29" hasCustomPrompt="1"/>
          </p:nvPr>
        </p:nvSpPr>
        <p:spPr>
          <a:xfrm>
            <a:off x="381000" y="1400176"/>
            <a:ext cx="2095449" cy="1695450"/>
          </a:xfrm>
          <a:custGeom>
            <a:avLst/>
            <a:gdLst>
              <a:gd name="connsiteX0" fmla="*/ 0 w 2095449"/>
              <a:gd name="connsiteY0" fmla="*/ 0 h 1695450"/>
              <a:gd name="connsiteX1" fmla="*/ 2095449 w 2095449"/>
              <a:gd name="connsiteY1" fmla="*/ 0 h 1695450"/>
              <a:gd name="connsiteX2" fmla="*/ 2095449 w 2095449"/>
              <a:gd name="connsiteY2" fmla="*/ 1695450 h 1695450"/>
              <a:gd name="connsiteX3" fmla="*/ 0 w 2095449"/>
              <a:gd name="connsiteY3" fmla="*/ 1695450 h 1695450"/>
            </a:gdLst>
            <a:ahLst/>
            <a:cxnLst>
              <a:cxn ang="0">
                <a:pos x="connsiteX0" y="connsiteY0"/>
              </a:cxn>
              <a:cxn ang="0">
                <a:pos x="connsiteX1" y="connsiteY1"/>
              </a:cxn>
              <a:cxn ang="0">
                <a:pos x="connsiteX2" y="connsiteY2"/>
              </a:cxn>
              <a:cxn ang="0">
                <a:pos x="connsiteX3" y="connsiteY3"/>
              </a:cxn>
            </a:cxnLst>
            <a:rect l="l" t="t" r="r" b="b"/>
            <a:pathLst>
              <a:path w="2095449" h="1695450">
                <a:moveTo>
                  <a:pt x="0" y="0"/>
                </a:moveTo>
                <a:lnTo>
                  <a:pt x="2095449" y="0"/>
                </a:lnTo>
                <a:lnTo>
                  <a:pt x="2095449" y="1695450"/>
                </a:lnTo>
                <a:lnTo>
                  <a:pt x="0" y="1695450"/>
                </a:lnTo>
                <a:close/>
              </a:path>
            </a:pathLst>
          </a:custGeom>
          <a:solidFill>
            <a:schemeClr val="bg1">
              <a:lumMod val="95000"/>
            </a:schemeClr>
          </a:solidFill>
          <a:ln w="19050">
            <a:noFill/>
          </a:ln>
        </p:spPr>
        <p:txBody>
          <a:bodyPr wrap="square" tIns="0" bIns="182880" anchor="b">
            <a:noAutofit/>
          </a:bodyPr>
          <a:lstStyle>
            <a:lvl1pPr algn="ctr">
              <a:buNone/>
              <a:defRPr sz="900" baseline="0">
                <a:solidFill>
                  <a:schemeClr val="tx1">
                    <a:lumMod val="50000"/>
                    <a:lumOff val="50000"/>
                  </a:schemeClr>
                </a:solidFill>
              </a:defRPr>
            </a:lvl1pPr>
          </a:lstStyle>
          <a:p>
            <a:r>
              <a:rPr lang="en-US" dirty="0"/>
              <a:t>Click Icon To Add Image</a:t>
            </a:r>
          </a:p>
        </p:txBody>
      </p:sp>
      <p:sp>
        <p:nvSpPr>
          <p:cNvPr id="17" name="Picture Placeholder 16"/>
          <p:cNvSpPr>
            <a:spLocks noGrp="1"/>
          </p:cNvSpPr>
          <p:nvPr>
            <p:ph type="pic" sz="quarter" idx="30" hasCustomPrompt="1"/>
          </p:nvPr>
        </p:nvSpPr>
        <p:spPr>
          <a:xfrm>
            <a:off x="2463017" y="3095626"/>
            <a:ext cx="2095449" cy="1695450"/>
          </a:xfrm>
          <a:custGeom>
            <a:avLst/>
            <a:gdLst>
              <a:gd name="connsiteX0" fmla="*/ 0 w 2095449"/>
              <a:gd name="connsiteY0" fmla="*/ 0 h 1695450"/>
              <a:gd name="connsiteX1" fmla="*/ 2095449 w 2095449"/>
              <a:gd name="connsiteY1" fmla="*/ 0 h 1695450"/>
              <a:gd name="connsiteX2" fmla="*/ 2095449 w 2095449"/>
              <a:gd name="connsiteY2" fmla="*/ 1695450 h 1695450"/>
              <a:gd name="connsiteX3" fmla="*/ 0 w 2095449"/>
              <a:gd name="connsiteY3" fmla="*/ 1695450 h 1695450"/>
            </a:gdLst>
            <a:ahLst/>
            <a:cxnLst>
              <a:cxn ang="0">
                <a:pos x="connsiteX0" y="connsiteY0"/>
              </a:cxn>
              <a:cxn ang="0">
                <a:pos x="connsiteX1" y="connsiteY1"/>
              </a:cxn>
              <a:cxn ang="0">
                <a:pos x="connsiteX2" y="connsiteY2"/>
              </a:cxn>
              <a:cxn ang="0">
                <a:pos x="connsiteX3" y="connsiteY3"/>
              </a:cxn>
            </a:cxnLst>
            <a:rect l="l" t="t" r="r" b="b"/>
            <a:pathLst>
              <a:path w="2095449" h="1695450">
                <a:moveTo>
                  <a:pt x="0" y="0"/>
                </a:moveTo>
                <a:lnTo>
                  <a:pt x="2095449" y="0"/>
                </a:lnTo>
                <a:lnTo>
                  <a:pt x="2095449" y="1695450"/>
                </a:lnTo>
                <a:lnTo>
                  <a:pt x="0" y="1695450"/>
                </a:lnTo>
                <a:close/>
              </a:path>
            </a:pathLst>
          </a:custGeom>
          <a:solidFill>
            <a:schemeClr val="bg1">
              <a:lumMod val="95000"/>
            </a:schemeClr>
          </a:solidFill>
          <a:ln w="19050">
            <a:noFill/>
          </a:ln>
        </p:spPr>
        <p:txBody>
          <a:bodyPr wrap="square" tIns="0" bIns="182880" anchor="b">
            <a:noAutofit/>
          </a:bodyPr>
          <a:lstStyle>
            <a:lvl1pPr algn="ctr">
              <a:buNone/>
              <a:defRPr sz="900" baseline="0">
                <a:solidFill>
                  <a:schemeClr val="tx1">
                    <a:lumMod val="50000"/>
                    <a:lumOff val="50000"/>
                  </a:schemeClr>
                </a:solidFill>
              </a:defRPr>
            </a:lvl1pPr>
          </a:lstStyle>
          <a:p>
            <a:r>
              <a:rPr lang="en-US" dirty="0"/>
              <a:t>Click Icon To Add Image</a:t>
            </a:r>
          </a:p>
        </p:txBody>
      </p:sp>
      <p:sp>
        <p:nvSpPr>
          <p:cNvPr id="14" name="Picture Placeholder 13"/>
          <p:cNvSpPr>
            <a:spLocks noGrp="1"/>
          </p:cNvSpPr>
          <p:nvPr>
            <p:ph type="pic" sz="quarter" idx="31" hasCustomPrompt="1"/>
          </p:nvPr>
        </p:nvSpPr>
        <p:spPr>
          <a:xfrm>
            <a:off x="6653915" y="3095626"/>
            <a:ext cx="2095449" cy="1695450"/>
          </a:xfrm>
          <a:custGeom>
            <a:avLst/>
            <a:gdLst>
              <a:gd name="connsiteX0" fmla="*/ 0 w 2095449"/>
              <a:gd name="connsiteY0" fmla="*/ 0 h 1695450"/>
              <a:gd name="connsiteX1" fmla="*/ 2095449 w 2095449"/>
              <a:gd name="connsiteY1" fmla="*/ 0 h 1695450"/>
              <a:gd name="connsiteX2" fmla="*/ 2095449 w 2095449"/>
              <a:gd name="connsiteY2" fmla="*/ 1695450 h 1695450"/>
              <a:gd name="connsiteX3" fmla="*/ 0 w 2095449"/>
              <a:gd name="connsiteY3" fmla="*/ 1695450 h 1695450"/>
            </a:gdLst>
            <a:ahLst/>
            <a:cxnLst>
              <a:cxn ang="0">
                <a:pos x="connsiteX0" y="connsiteY0"/>
              </a:cxn>
              <a:cxn ang="0">
                <a:pos x="connsiteX1" y="connsiteY1"/>
              </a:cxn>
              <a:cxn ang="0">
                <a:pos x="connsiteX2" y="connsiteY2"/>
              </a:cxn>
              <a:cxn ang="0">
                <a:pos x="connsiteX3" y="connsiteY3"/>
              </a:cxn>
            </a:cxnLst>
            <a:rect l="l" t="t" r="r" b="b"/>
            <a:pathLst>
              <a:path w="2095449" h="1695450">
                <a:moveTo>
                  <a:pt x="0" y="0"/>
                </a:moveTo>
                <a:lnTo>
                  <a:pt x="2095449" y="0"/>
                </a:lnTo>
                <a:lnTo>
                  <a:pt x="2095449" y="1695450"/>
                </a:lnTo>
                <a:lnTo>
                  <a:pt x="0" y="1695450"/>
                </a:lnTo>
                <a:close/>
              </a:path>
            </a:pathLst>
          </a:custGeom>
          <a:solidFill>
            <a:schemeClr val="bg1">
              <a:lumMod val="95000"/>
            </a:schemeClr>
          </a:solidFill>
          <a:ln w="19050">
            <a:noFill/>
          </a:ln>
        </p:spPr>
        <p:txBody>
          <a:bodyPr wrap="square" tIns="0" bIns="182880" anchor="b">
            <a:noAutofit/>
          </a:bodyPr>
          <a:lstStyle>
            <a:lvl1pPr algn="ctr">
              <a:buNone/>
              <a:defRPr sz="900" baseline="0">
                <a:solidFill>
                  <a:schemeClr val="tx1">
                    <a:lumMod val="50000"/>
                    <a:lumOff val="50000"/>
                  </a:schemeClr>
                </a:solidFill>
              </a:defRPr>
            </a:lvl1pPr>
          </a:lstStyle>
          <a:p>
            <a:r>
              <a:rPr lang="en-US" dirty="0"/>
              <a:t>Click Icon To Add Image</a:t>
            </a:r>
          </a:p>
        </p:txBody>
      </p:sp>
      <p:sp>
        <p:nvSpPr>
          <p:cNvPr id="16" name="Picture Placeholder 15"/>
          <p:cNvSpPr>
            <a:spLocks noGrp="1"/>
          </p:cNvSpPr>
          <p:nvPr>
            <p:ph type="pic" sz="quarter" idx="32" hasCustomPrompt="1"/>
          </p:nvPr>
        </p:nvSpPr>
        <p:spPr>
          <a:xfrm>
            <a:off x="4558466" y="1400176"/>
            <a:ext cx="2095449" cy="1695450"/>
          </a:xfrm>
          <a:custGeom>
            <a:avLst/>
            <a:gdLst>
              <a:gd name="connsiteX0" fmla="*/ 0 w 2095449"/>
              <a:gd name="connsiteY0" fmla="*/ 0 h 1695450"/>
              <a:gd name="connsiteX1" fmla="*/ 2095449 w 2095449"/>
              <a:gd name="connsiteY1" fmla="*/ 0 h 1695450"/>
              <a:gd name="connsiteX2" fmla="*/ 2095449 w 2095449"/>
              <a:gd name="connsiteY2" fmla="*/ 1695450 h 1695450"/>
              <a:gd name="connsiteX3" fmla="*/ 0 w 2095449"/>
              <a:gd name="connsiteY3" fmla="*/ 1695450 h 1695450"/>
            </a:gdLst>
            <a:ahLst/>
            <a:cxnLst>
              <a:cxn ang="0">
                <a:pos x="connsiteX0" y="connsiteY0"/>
              </a:cxn>
              <a:cxn ang="0">
                <a:pos x="connsiteX1" y="connsiteY1"/>
              </a:cxn>
              <a:cxn ang="0">
                <a:pos x="connsiteX2" y="connsiteY2"/>
              </a:cxn>
              <a:cxn ang="0">
                <a:pos x="connsiteX3" y="connsiteY3"/>
              </a:cxn>
            </a:cxnLst>
            <a:rect l="l" t="t" r="r" b="b"/>
            <a:pathLst>
              <a:path w="2095449" h="1695450">
                <a:moveTo>
                  <a:pt x="0" y="0"/>
                </a:moveTo>
                <a:lnTo>
                  <a:pt x="2095449" y="0"/>
                </a:lnTo>
                <a:lnTo>
                  <a:pt x="2095449" y="1695450"/>
                </a:lnTo>
                <a:lnTo>
                  <a:pt x="0" y="1695450"/>
                </a:lnTo>
                <a:close/>
              </a:path>
            </a:pathLst>
          </a:custGeom>
          <a:solidFill>
            <a:schemeClr val="bg1">
              <a:lumMod val="95000"/>
            </a:schemeClr>
          </a:solidFill>
          <a:ln w="19050">
            <a:noFill/>
          </a:ln>
        </p:spPr>
        <p:txBody>
          <a:bodyPr wrap="square" tIns="0" bIns="182880" anchor="b">
            <a:noAutofit/>
          </a:bodyPr>
          <a:lstStyle>
            <a:lvl1pPr algn="ctr">
              <a:buNone/>
              <a:defRPr sz="900"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8324138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375"/>
            <a:ext cx="6858000" cy="17907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DD2CC87-818A-4E97-9911-501E8E6FB2E9}" type="datetimeFigureOut">
              <a:rPr lang="en-US" smtClean="0"/>
              <a:t>2/19/2020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D9888B-16BA-470E-B2E3-685AA0AF5F09}" type="slidenum">
              <a:rPr lang="en-US" smtClean="0"/>
              <a:t>‹#›</a:t>
            </a:fld>
            <a:endParaRPr lang="en-US"/>
          </a:p>
        </p:txBody>
      </p:sp>
    </p:spTree>
    <p:extLst>
      <p:ext uri="{BB962C8B-B14F-4D97-AF65-F5344CB8AC3E}">
        <p14:creationId xmlns:p14="http://schemas.microsoft.com/office/powerpoint/2010/main" val="3377367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DD2CC87-818A-4E97-9911-501E8E6FB2E9}" type="datetimeFigureOut">
              <a:rPr lang="en-US" smtClean="0"/>
              <a:t>2/19/2020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D9888B-16BA-470E-B2E3-685AA0AF5F09}" type="slidenum">
              <a:rPr lang="en-US" smtClean="0"/>
              <a:t>‹#›</a:t>
            </a:fld>
            <a:endParaRPr lang="en-US"/>
          </a:p>
        </p:txBody>
      </p:sp>
    </p:spTree>
    <p:extLst>
      <p:ext uri="{BB962C8B-B14F-4D97-AF65-F5344CB8AC3E}">
        <p14:creationId xmlns:p14="http://schemas.microsoft.com/office/powerpoint/2010/main" val="42949048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39950"/>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3441700"/>
            <a:ext cx="7886700" cy="112553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DD2CC87-818A-4E97-9911-501E8E6FB2E9}" type="datetimeFigureOut">
              <a:rPr lang="en-US" smtClean="0"/>
              <a:t>2/19/2020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D9888B-16BA-470E-B2E3-685AA0AF5F09}" type="slidenum">
              <a:rPr lang="en-US" smtClean="0"/>
              <a:t>‹#›</a:t>
            </a:fld>
            <a:endParaRPr lang="en-US"/>
          </a:p>
        </p:txBody>
      </p:sp>
    </p:spTree>
    <p:extLst>
      <p:ext uri="{BB962C8B-B14F-4D97-AF65-F5344CB8AC3E}">
        <p14:creationId xmlns:p14="http://schemas.microsoft.com/office/powerpoint/2010/main" val="38425027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Main Informational Slide and Bullet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BF49C8-CDFB-5D49-A14D-1D279B0BA19B}"/>
              </a:ext>
            </a:extLst>
          </p:cNvPr>
          <p:cNvSpPr>
            <a:spLocks noGrp="1"/>
          </p:cNvSpPr>
          <p:nvPr>
            <p:ph type="title" hasCustomPrompt="1"/>
          </p:nvPr>
        </p:nvSpPr>
        <p:spPr>
          <a:xfrm>
            <a:off x="381000" y="316866"/>
            <a:ext cx="8458200" cy="625528"/>
          </a:xfrm>
          <a:prstGeom prst="rect">
            <a:avLst/>
          </a:prstGeom>
        </p:spPr>
        <p:txBody>
          <a:bodyPr/>
          <a:lstStyle>
            <a:lvl1pPr algn="l">
              <a:defRPr sz="4400" b="1">
                <a:solidFill>
                  <a:srgbClr val="36438B"/>
                </a:solidFill>
                <a:latin typeface="Oswald" panose="02000803000000000000" pitchFamily="2" charset="0"/>
              </a:defRPr>
            </a:lvl1pPr>
          </a:lstStyle>
          <a:p>
            <a:r>
              <a:rPr lang="en-US" dirty="0"/>
              <a:t>Title</a:t>
            </a:r>
          </a:p>
        </p:txBody>
      </p:sp>
      <p:sp>
        <p:nvSpPr>
          <p:cNvPr id="5" name="Line 4"/>
          <p:cNvSpPr>
            <a:spLocks noChangeShapeType="1"/>
          </p:cNvSpPr>
          <p:nvPr userDrawn="1"/>
        </p:nvSpPr>
        <p:spPr bwMode="auto">
          <a:xfrm>
            <a:off x="0" y="57150"/>
            <a:ext cx="2911014" cy="0"/>
          </a:xfrm>
          <a:prstGeom prst="line">
            <a:avLst/>
          </a:prstGeom>
          <a:noFill/>
          <a:ln w="127000">
            <a:solidFill>
              <a:srgbClr val="36438B"/>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scene3d>
              <a:camera prst="orthographicFront"/>
              <a:lightRig rig="threePt" dir="t"/>
            </a:scene3d>
            <a:sp3d extrusionH="57150">
              <a:bevelT w="38100" h="38100"/>
            </a:sp3d>
          </a:bodyPr>
          <a:lstStyle/>
          <a:p>
            <a:endParaRPr lang="en-US"/>
          </a:p>
        </p:txBody>
      </p:sp>
      <p:sp>
        <p:nvSpPr>
          <p:cNvPr id="10" name="Line 3"/>
          <p:cNvSpPr>
            <a:spLocks noChangeShapeType="1"/>
          </p:cNvSpPr>
          <p:nvPr userDrawn="1"/>
        </p:nvSpPr>
        <p:spPr bwMode="auto">
          <a:xfrm flipV="1">
            <a:off x="2895774" y="51819"/>
            <a:ext cx="3184986" cy="4960"/>
          </a:xfrm>
          <a:prstGeom prst="line">
            <a:avLst/>
          </a:prstGeom>
          <a:noFill/>
          <a:ln w="127000">
            <a:solidFill>
              <a:srgbClr val="FF5C35"/>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scene3d>
              <a:camera prst="orthographicFront"/>
              <a:lightRig rig="threePt" dir="t"/>
            </a:scene3d>
            <a:sp3d extrusionH="57150">
              <a:bevelT w="38100" h="38100"/>
            </a:sp3d>
          </a:bodyPr>
          <a:lstStyle/>
          <a:p>
            <a:endParaRPr lang="en-US"/>
          </a:p>
        </p:txBody>
      </p:sp>
      <p:sp>
        <p:nvSpPr>
          <p:cNvPr id="11" name="Line 2"/>
          <p:cNvSpPr>
            <a:spLocks noChangeShapeType="1"/>
          </p:cNvSpPr>
          <p:nvPr userDrawn="1"/>
        </p:nvSpPr>
        <p:spPr bwMode="auto">
          <a:xfrm flipV="1">
            <a:off x="6019800" y="51819"/>
            <a:ext cx="3124200" cy="0"/>
          </a:xfrm>
          <a:prstGeom prst="line">
            <a:avLst/>
          </a:prstGeom>
          <a:noFill/>
          <a:ln w="127000">
            <a:solidFill>
              <a:srgbClr val="DCDC1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scene3d>
              <a:camera prst="orthographicFront"/>
              <a:lightRig rig="threePt" dir="t"/>
            </a:scene3d>
            <a:sp3d extrusionH="57150">
              <a:bevelT w="38100" h="38100"/>
            </a:sp3d>
          </a:bodyPr>
          <a:lstStyle/>
          <a:p>
            <a:endParaRPr lang="en-US"/>
          </a:p>
        </p:txBody>
      </p:sp>
      <p:sp>
        <p:nvSpPr>
          <p:cNvPr id="14" name="Text Placeholder 13"/>
          <p:cNvSpPr>
            <a:spLocks noGrp="1"/>
          </p:cNvSpPr>
          <p:nvPr userDrawn="1">
            <p:ph type="body" sz="quarter" idx="10"/>
          </p:nvPr>
        </p:nvSpPr>
        <p:spPr>
          <a:xfrm>
            <a:off x="414130" y="1205140"/>
            <a:ext cx="8425070" cy="3657600"/>
          </a:xfrm>
          <a:prstGeom prst="rect">
            <a:avLst/>
          </a:prstGeom>
        </p:spPr>
        <p:txBody>
          <a:bodyPr/>
          <a:lstStyle>
            <a:lvl1pPr marL="342900" indent="-342900">
              <a:buClr>
                <a:srgbClr val="36438B"/>
              </a:buClr>
              <a:buFont typeface="Wingdings" panose="05000000000000000000" pitchFamily="2" charset="2"/>
              <a:buChar char=""/>
              <a:defRPr>
                <a:latin typeface="Lato" panose="020F0502020204030203" pitchFamily="34" charset="0"/>
              </a:defRPr>
            </a:lvl1pPr>
            <a:lvl2pPr>
              <a:defRPr>
                <a:latin typeface="Lato" panose="020F0502020204030203" pitchFamily="34" charset="0"/>
              </a:defRPr>
            </a:lvl2pPr>
            <a:lvl3pPr>
              <a:defRPr>
                <a:latin typeface="Lato" panose="020F0502020204030203" pitchFamily="34" charset="0"/>
              </a:defRPr>
            </a:lvl3pPr>
            <a:lvl4pPr>
              <a:defRPr>
                <a:latin typeface="Lato" panose="020F0502020204030203" pitchFamily="34" charset="0"/>
              </a:defRPr>
            </a:lvl4pPr>
            <a:lvl5pPr>
              <a:defRPr>
                <a:latin typeface="Lato" panose="020F0502020204030203" pitchFamily="34"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6" name="Picture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01000" y="4248150"/>
            <a:ext cx="968745" cy="743858"/>
          </a:xfrm>
          <a:prstGeom prst="rect">
            <a:avLst/>
          </a:prstGeom>
        </p:spPr>
      </p:pic>
    </p:spTree>
    <p:extLst>
      <p:ext uri="{BB962C8B-B14F-4D97-AF65-F5344CB8AC3E}">
        <p14:creationId xmlns:p14="http://schemas.microsoft.com/office/powerpoint/2010/main" val="33478431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370013"/>
            <a:ext cx="3867150" cy="326231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70013"/>
            <a:ext cx="3867150" cy="326231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DD2CC87-818A-4E97-9911-501E8E6FB2E9}" type="datetimeFigureOut">
              <a:rPr lang="en-US" smtClean="0"/>
              <a:t>2/19/2020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D9888B-16BA-470E-B2E3-685AA0AF5F09}" type="slidenum">
              <a:rPr lang="en-US" smtClean="0"/>
              <a:t>‹#›</a:t>
            </a:fld>
            <a:endParaRPr lang="en-US"/>
          </a:p>
        </p:txBody>
      </p:sp>
    </p:spTree>
    <p:extLst>
      <p:ext uri="{BB962C8B-B14F-4D97-AF65-F5344CB8AC3E}">
        <p14:creationId xmlns:p14="http://schemas.microsoft.com/office/powerpoint/2010/main" val="6023238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274638"/>
            <a:ext cx="7886700" cy="993775"/>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30238" y="1879600"/>
            <a:ext cx="3868737" cy="276225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29150" y="1879600"/>
            <a:ext cx="3887788" cy="276225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DD2CC87-818A-4E97-9911-501E8E6FB2E9}" type="datetimeFigureOut">
              <a:rPr lang="en-US" smtClean="0"/>
              <a:t>2/19/2020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4D9888B-16BA-470E-B2E3-685AA0AF5F09}" type="slidenum">
              <a:rPr lang="en-US" smtClean="0"/>
              <a:t>‹#›</a:t>
            </a:fld>
            <a:endParaRPr lang="en-US"/>
          </a:p>
        </p:txBody>
      </p:sp>
    </p:spTree>
    <p:extLst>
      <p:ext uri="{BB962C8B-B14F-4D97-AF65-F5344CB8AC3E}">
        <p14:creationId xmlns:p14="http://schemas.microsoft.com/office/powerpoint/2010/main" val="40389977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DD2CC87-818A-4E97-9911-501E8E6FB2E9}" type="datetimeFigureOut">
              <a:rPr lang="en-US" smtClean="0"/>
              <a:t>2/19/2020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4D9888B-16BA-470E-B2E3-685AA0AF5F09}" type="slidenum">
              <a:rPr lang="en-US" smtClean="0"/>
              <a:t>‹#›</a:t>
            </a:fld>
            <a:endParaRPr lang="en-US"/>
          </a:p>
        </p:txBody>
      </p:sp>
    </p:spTree>
    <p:extLst>
      <p:ext uri="{BB962C8B-B14F-4D97-AF65-F5344CB8AC3E}">
        <p14:creationId xmlns:p14="http://schemas.microsoft.com/office/powerpoint/2010/main" val="218458122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DD2CC87-818A-4E97-9911-501E8E6FB2E9}" type="datetimeFigureOut">
              <a:rPr lang="en-US" smtClean="0"/>
              <a:t>2/19/2020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4D9888B-16BA-470E-B2E3-685AA0AF5F09}" type="slidenum">
              <a:rPr lang="en-US" smtClean="0"/>
              <a:t>‹#›</a:t>
            </a:fld>
            <a:endParaRPr lang="en-US"/>
          </a:p>
        </p:txBody>
      </p:sp>
    </p:spTree>
    <p:extLst>
      <p:ext uri="{BB962C8B-B14F-4D97-AF65-F5344CB8AC3E}">
        <p14:creationId xmlns:p14="http://schemas.microsoft.com/office/powerpoint/2010/main" val="11821276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342900"/>
            <a:ext cx="2949575" cy="120015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EDD2CC87-818A-4E97-9911-501E8E6FB2E9}" type="datetimeFigureOut">
              <a:rPr lang="en-US" smtClean="0"/>
              <a:t>2/19/2020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D9888B-16BA-470E-B2E3-685AA0AF5F09}" type="slidenum">
              <a:rPr lang="en-US" smtClean="0"/>
              <a:t>‹#›</a:t>
            </a:fld>
            <a:endParaRPr lang="en-US"/>
          </a:p>
        </p:txBody>
      </p:sp>
    </p:spTree>
    <p:extLst>
      <p:ext uri="{BB962C8B-B14F-4D97-AF65-F5344CB8AC3E}">
        <p14:creationId xmlns:p14="http://schemas.microsoft.com/office/powerpoint/2010/main" val="10481346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342900"/>
            <a:ext cx="2949575" cy="120015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EDD2CC87-818A-4E97-9911-501E8E6FB2E9}" type="datetimeFigureOut">
              <a:rPr lang="en-US" smtClean="0"/>
              <a:t>2/19/2020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D9888B-16BA-470E-B2E3-685AA0AF5F09}" type="slidenum">
              <a:rPr lang="en-US" smtClean="0"/>
              <a:t>‹#›</a:t>
            </a:fld>
            <a:endParaRPr lang="en-US"/>
          </a:p>
        </p:txBody>
      </p:sp>
    </p:spTree>
    <p:extLst>
      <p:ext uri="{BB962C8B-B14F-4D97-AF65-F5344CB8AC3E}">
        <p14:creationId xmlns:p14="http://schemas.microsoft.com/office/powerpoint/2010/main" val="272710773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DD2CC87-818A-4E97-9911-501E8E6FB2E9}" type="datetimeFigureOut">
              <a:rPr lang="en-US" smtClean="0"/>
              <a:t>2/19/2020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D9888B-16BA-470E-B2E3-685AA0AF5F09}" type="slidenum">
              <a:rPr lang="en-US" smtClean="0"/>
              <a:t>‹#›</a:t>
            </a:fld>
            <a:endParaRPr lang="en-US"/>
          </a:p>
        </p:txBody>
      </p:sp>
    </p:spTree>
    <p:extLst>
      <p:ext uri="{BB962C8B-B14F-4D97-AF65-F5344CB8AC3E}">
        <p14:creationId xmlns:p14="http://schemas.microsoft.com/office/powerpoint/2010/main" val="329841475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4638"/>
            <a:ext cx="1971675" cy="43576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274638"/>
            <a:ext cx="5762625" cy="435768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DD2CC87-818A-4E97-9911-501E8E6FB2E9}" type="datetimeFigureOut">
              <a:rPr lang="en-US" smtClean="0"/>
              <a:t>2/19/2020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D9888B-16BA-470E-B2E3-685AA0AF5F09}" type="slidenum">
              <a:rPr lang="en-US" smtClean="0"/>
              <a:t>‹#›</a:t>
            </a:fld>
            <a:endParaRPr lang="en-US"/>
          </a:p>
        </p:txBody>
      </p:sp>
    </p:spTree>
    <p:extLst>
      <p:ext uri="{BB962C8B-B14F-4D97-AF65-F5344CB8AC3E}">
        <p14:creationId xmlns:p14="http://schemas.microsoft.com/office/powerpoint/2010/main" val="144948305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188C5E-2A19-0C43-8F09-938F5664DF74}"/>
              </a:ext>
            </a:extLst>
          </p:cNvPr>
          <p:cNvSpPr>
            <a:spLocks noGrp="1"/>
          </p:cNvSpPr>
          <p:nvPr>
            <p:ph type="ctrTitle"/>
          </p:nvPr>
        </p:nvSpPr>
        <p:spPr>
          <a:xfrm>
            <a:off x="1143000" y="841375"/>
            <a:ext cx="6858000" cy="17907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4A122BD-FA2A-0F43-BD4E-E47C0FB3825B}"/>
              </a:ext>
            </a:extLst>
          </p:cNvPr>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F071E14-90C0-DE47-8EA8-346981F45A80}"/>
              </a:ext>
            </a:extLst>
          </p:cNvPr>
          <p:cNvSpPr>
            <a:spLocks noGrp="1"/>
          </p:cNvSpPr>
          <p:nvPr>
            <p:ph type="dt" sz="half" idx="10"/>
          </p:nvPr>
        </p:nvSpPr>
        <p:spPr/>
        <p:txBody>
          <a:bodyPr/>
          <a:lstStyle/>
          <a:p>
            <a:fld id="{3EE2BF89-E11A-C642-BD19-7FF086600842}" type="datetimeFigureOut">
              <a:rPr lang="en-US" smtClean="0"/>
              <a:t>2/19/2020</a:t>
            </a:fld>
            <a:endParaRPr lang="en-US"/>
          </a:p>
        </p:txBody>
      </p:sp>
      <p:sp>
        <p:nvSpPr>
          <p:cNvPr id="5" name="Footer Placeholder 4">
            <a:extLst>
              <a:ext uri="{FF2B5EF4-FFF2-40B4-BE49-F238E27FC236}">
                <a16:creationId xmlns:a16="http://schemas.microsoft.com/office/drawing/2014/main" id="{A3BA62D9-CFF4-A34A-A533-3D964B0395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0EEDB59-61C0-DB40-BF29-0E93538A0B95}"/>
              </a:ext>
            </a:extLst>
          </p:cNvPr>
          <p:cNvSpPr>
            <a:spLocks noGrp="1"/>
          </p:cNvSpPr>
          <p:nvPr>
            <p:ph type="sldNum" sz="quarter" idx="12"/>
          </p:nvPr>
        </p:nvSpPr>
        <p:spPr/>
        <p:txBody>
          <a:bodyPr/>
          <a:lstStyle/>
          <a:p>
            <a:fld id="{CAF86F93-B722-AD4F-91B1-742ADE69CADF}" type="slidenum">
              <a:rPr lang="en-US" smtClean="0"/>
              <a:t>‹#›</a:t>
            </a:fld>
            <a:endParaRPr lang="en-US"/>
          </a:p>
        </p:txBody>
      </p:sp>
    </p:spTree>
    <p:extLst>
      <p:ext uri="{BB962C8B-B14F-4D97-AF65-F5344CB8AC3E}">
        <p14:creationId xmlns:p14="http://schemas.microsoft.com/office/powerpoint/2010/main" val="19391892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6FAAE1-460C-4F40-A258-06831D8D974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D0046BB-542C-8243-A82A-98FCDAE3E10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B54FC6-5AFE-2C45-AEE3-1EAB94300480}"/>
              </a:ext>
            </a:extLst>
          </p:cNvPr>
          <p:cNvSpPr>
            <a:spLocks noGrp="1"/>
          </p:cNvSpPr>
          <p:nvPr>
            <p:ph type="dt" sz="half" idx="10"/>
          </p:nvPr>
        </p:nvSpPr>
        <p:spPr/>
        <p:txBody>
          <a:bodyPr/>
          <a:lstStyle/>
          <a:p>
            <a:fld id="{3EE2BF89-E11A-C642-BD19-7FF086600842}" type="datetimeFigureOut">
              <a:rPr lang="en-US" smtClean="0"/>
              <a:t>2/19/2020</a:t>
            </a:fld>
            <a:endParaRPr lang="en-US"/>
          </a:p>
        </p:txBody>
      </p:sp>
      <p:sp>
        <p:nvSpPr>
          <p:cNvPr id="5" name="Footer Placeholder 4">
            <a:extLst>
              <a:ext uri="{FF2B5EF4-FFF2-40B4-BE49-F238E27FC236}">
                <a16:creationId xmlns:a16="http://schemas.microsoft.com/office/drawing/2014/main" id="{C916D795-DEFD-AA41-9B94-647ABEA3E27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A346F13-D9DF-5D49-A2F5-AA79D32F7981}"/>
              </a:ext>
            </a:extLst>
          </p:cNvPr>
          <p:cNvSpPr>
            <a:spLocks noGrp="1"/>
          </p:cNvSpPr>
          <p:nvPr>
            <p:ph type="sldNum" sz="quarter" idx="12"/>
          </p:nvPr>
        </p:nvSpPr>
        <p:spPr/>
        <p:txBody>
          <a:bodyPr/>
          <a:lstStyle/>
          <a:p>
            <a:fld id="{CAF86F93-B722-AD4F-91B1-742ADE69CADF}" type="slidenum">
              <a:rPr lang="en-US" smtClean="0"/>
              <a:t>‹#›</a:t>
            </a:fld>
            <a:endParaRPr lang="en-US"/>
          </a:p>
        </p:txBody>
      </p:sp>
    </p:spTree>
    <p:extLst>
      <p:ext uri="{BB962C8B-B14F-4D97-AF65-F5344CB8AC3E}">
        <p14:creationId xmlns:p14="http://schemas.microsoft.com/office/powerpoint/2010/main" val="9041256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lternate Informational Slide and Bullets">
    <p:spTree>
      <p:nvGrpSpPr>
        <p:cNvPr id="1" name=""/>
        <p:cNvGrpSpPr/>
        <p:nvPr/>
      </p:nvGrpSpPr>
      <p:grpSpPr>
        <a:xfrm>
          <a:off x="0" y="0"/>
          <a:ext cx="0" cy="0"/>
          <a:chOff x="0" y="0"/>
          <a:chExt cx="0" cy="0"/>
        </a:xfrm>
      </p:grpSpPr>
      <p:sp>
        <p:nvSpPr>
          <p:cNvPr id="9" name="Rectangle 8"/>
          <p:cNvSpPr>
            <a:spLocks noChangeArrowheads="1"/>
          </p:cNvSpPr>
          <p:nvPr userDrawn="1"/>
        </p:nvSpPr>
        <p:spPr bwMode="auto">
          <a:xfrm>
            <a:off x="-2689" y="5067091"/>
            <a:ext cx="9144000" cy="109728"/>
          </a:xfrm>
          <a:prstGeom prst="rect">
            <a:avLst/>
          </a:prstGeom>
          <a:solidFill>
            <a:srgbClr val="3EB4E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6"/>
          <p:cNvSpPr>
            <a:spLocks/>
          </p:cNvSpPr>
          <p:nvPr/>
        </p:nvSpPr>
        <p:spPr bwMode="auto">
          <a:xfrm>
            <a:off x="3771900" y="2571751"/>
            <a:ext cx="5372100" cy="2571750"/>
          </a:xfrm>
          <a:custGeom>
            <a:avLst/>
            <a:gdLst>
              <a:gd name="T0" fmla="+- 0 12240 5049"/>
              <a:gd name="T1" fmla="*/ T0 w 7191"/>
              <a:gd name="T2" fmla="+- 0 12167 12167"/>
              <a:gd name="T3" fmla="*/ 12167 h 3673"/>
              <a:gd name="T4" fmla="+- 0 12058 5049"/>
              <a:gd name="T5" fmla="*/ T4 w 7191"/>
              <a:gd name="T6" fmla="+- 0 12299 12167"/>
              <a:gd name="T7" fmla="*/ 12299 h 3673"/>
              <a:gd name="T8" fmla="+- 0 11885 5049"/>
              <a:gd name="T9" fmla="*/ T8 w 7191"/>
              <a:gd name="T10" fmla="+- 0 12422 12167"/>
              <a:gd name="T11" fmla="*/ 12422 h 3673"/>
              <a:gd name="T12" fmla="+- 0 11708 5049"/>
              <a:gd name="T13" fmla="*/ T12 w 7191"/>
              <a:gd name="T14" fmla="+- 0 12545 12167"/>
              <a:gd name="T15" fmla="*/ 12545 h 3673"/>
              <a:gd name="T16" fmla="+- 0 11528 5049"/>
              <a:gd name="T17" fmla="*/ T16 w 7191"/>
              <a:gd name="T18" fmla="+- 0 12668 12167"/>
              <a:gd name="T19" fmla="*/ 12668 h 3673"/>
              <a:gd name="T20" fmla="+- 0 11344 5049"/>
              <a:gd name="T21" fmla="*/ T20 w 7191"/>
              <a:gd name="T22" fmla="+- 0 12791 12167"/>
              <a:gd name="T23" fmla="*/ 12791 h 3673"/>
              <a:gd name="T24" fmla="+- 0 11157 5049"/>
              <a:gd name="T25" fmla="*/ T24 w 7191"/>
              <a:gd name="T26" fmla="+- 0 12914 12167"/>
              <a:gd name="T27" fmla="*/ 12914 h 3673"/>
              <a:gd name="T28" fmla="+- 0 10869 5049"/>
              <a:gd name="T29" fmla="*/ T28 w 7191"/>
              <a:gd name="T30" fmla="+- 0 13098 12167"/>
              <a:gd name="T31" fmla="*/ 13098 h 3673"/>
              <a:gd name="T32" fmla="+- 0 10573 5049"/>
              <a:gd name="T33" fmla="*/ T32 w 7191"/>
              <a:gd name="T34" fmla="+- 0 13282 12167"/>
              <a:gd name="T35" fmla="*/ 13282 h 3673"/>
              <a:gd name="T36" fmla="+- 0 10268 5049"/>
              <a:gd name="T37" fmla="*/ T36 w 7191"/>
              <a:gd name="T38" fmla="+- 0 13464 12167"/>
              <a:gd name="T39" fmla="*/ 13464 h 3673"/>
              <a:gd name="T40" fmla="+- 0 9954 5049"/>
              <a:gd name="T41" fmla="*/ T40 w 7191"/>
              <a:gd name="T42" fmla="+- 0 13646 12167"/>
              <a:gd name="T43" fmla="*/ 13646 h 3673"/>
              <a:gd name="T44" fmla="+- 0 9632 5049"/>
              <a:gd name="T45" fmla="*/ T44 w 7191"/>
              <a:gd name="T46" fmla="+- 0 13827 12167"/>
              <a:gd name="T47" fmla="*/ 13827 h 3673"/>
              <a:gd name="T48" fmla="+- 0 9301 5049"/>
              <a:gd name="T49" fmla="*/ T48 w 7191"/>
              <a:gd name="T50" fmla="+- 0 14007 12167"/>
              <a:gd name="T51" fmla="*/ 14007 h 3673"/>
              <a:gd name="T52" fmla="+- 0 8962 5049"/>
              <a:gd name="T53" fmla="*/ T52 w 7191"/>
              <a:gd name="T54" fmla="+- 0 14185 12167"/>
              <a:gd name="T55" fmla="*/ 14185 h 3673"/>
              <a:gd name="T56" fmla="+- 0 8613 5049"/>
              <a:gd name="T57" fmla="*/ T56 w 7191"/>
              <a:gd name="T58" fmla="+- 0 14361 12167"/>
              <a:gd name="T59" fmla="*/ 14361 h 3673"/>
              <a:gd name="T60" fmla="+- 0 8256 5049"/>
              <a:gd name="T61" fmla="*/ T60 w 7191"/>
              <a:gd name="T62" fmla="+- 0 14536 12167"/>
              <a:gd name="T63" fmla="*/ 14536 h 3673"/>
              <a:gd name="T64" fmla="+- 0 7890 5049"/>
              <a:gd name="T65" fmla="*/ T64 w 7191"/>
              <a:gd name="T66" fmla="+- 0 14708 12167"/>
              <a:gd name="T67" fmla="*/ 14708 h 3673"/>
              <a:gd name="T68" fmla="+- 0 7514 5049"/>
              <a:gd name="T69" fmla="*/ T68 w 7191"/>
              <a:gd name="T70" fmla="+- 0 14878 12167"/>
              <a:gd name="T71" fmla="*/ 14878 h 3673"/>
              <a:gd name="T72" fmla="+- 0 7130 5049"/>
              <a:gd name="T73" fmla="*/ T72 w 7191"/>
              <a:gd name="T74" fmla="+- 0 15045 12167"/>
              <a:gd name="T75" fmla="*/ 15045 h 3673"/>
              <a:gd name="T76" fmla="+- 0 6736 5049"/>
              <a:gd name="T77" fmla="*/ T76 w 7191"/>
              <a:gd name="T78" fmla="+- 0 15209 12167"/>
              <a:gd name="T79" fmla="*/ 15209 h 3673"/>
              <a:gd name="T80" fmla="+- 0 6332 5049"/>
              <a:gd name="T81" fmla="*/ T80 w 7191"/>
              <a:gd name="T82" fmla="+- 0 15370 12167"/>
              <a:gd name="T83" fmla="*/ 15370 h 3673"/>
              <a:gd name="T84" fmla="+- 0 5920 5049"/>
              <a:gd name="T85" fmla="*/ T84 w 7191"/>
              <a:gd name="T86" fmla="+- 0 15529 12167"/>
              <a:gd name="T87" fmla="*/ 15529 h 3673"/>
              <a:gd name="T88" fmla="+- 0 5497 5049"/>
              <a:gd name="T89" fmla="*/ T88 w 7191"/>
              <a:gd name="T90" fmla="+- 0 15683 12167"/>
              <a:gd name="T91" fmla="*/ 15683 h 3673"/>
              <a:gd name="T92" fmla="+- 0 5049 5049"/>
              <a:gd name="T93" fmla="*/ T92 w 7191"/>
              <a:gd name="T94" fmla="+- 0 15840 12167"/>
              <a:gd name="T95" fmla="*/ 15840 h 3673"/>
              <a:gd name="T96" fmla="+- 0 12240 5049"/>
              <a:gd name="T97" fmla="*/ T96 w 7191"/>
              <a:gd name="T98" fmla="+- 0 15840 12167"/>
              <a:gd name="T99" fmla="*/ 15840 h 3673"/>
              <a:gd name="T100" fmla="+- 0 12240 5049"/>
              <a:gd name="T101" fmla="*/ T100 w 7191"/>
              <a:gd name="T102" fmla="+- 0 12167 12167"/>
              <a:gd name="T103" fmla="*/ 12167 h 3673"/>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7191" h="3673">
                <a:moveTo>
                  <a:pt x="7191" y="0"/>
                </a:moveTo>
                <a:lnTo>
                  <a:pt x="7009" y="132"/>
                </a:lnTo>
                <a:lnTo>
                  <a:pt x="6836" y="255"/>
                </a:lnTo>
                <a:lnTo>
                  <a:pt x="6659" y="378"/>
                </a:lnTo>
                <a:lnTo>
                  <a:pt x="6479" y="501"/>
                </a:lnTo>
                <a:lnTo>
                  <a:pt x="6295" y="624"/>
                </a:lnTo>
                <a:lnTo>
                  <a:pt x="6108" y="747"/>
                </a:lnTo>
                <a:lnTo>
                  <a:pt x="5820" y="931"/>
                </a:lnTo>
                <a:lnTo>
                  <a:pt x="5524" y="1115"/>
                </a:lnTo>
                <a:lnTo>
                  <a:pt x="5219" y="1297"/>
                </a:lnTo>
                <a:lnTo>
                  <a:pt x="4905" y="1479"/>
                </a:lnTo>
                <a:lnTo>
                  <a:pt x="4583" y="1660"/>
                </a:lnTo>
                <a:lnTo>
                  <a:pt x="4252" y="1840"/>
                </a:lnTo>
                <a:lnTo>
                  <a:pt x="3913" y="2018"/>
                </a:lnTo>
                <a:lnTo>
                  <a:pt x="3564" y="2194"/>
                </a:lnTo>
                <a:lnTo>
                  <a:pt x="3207" y="2369"/>
                </a:lnTo>
                <a:lnTo>
                  <a:pt x="2841" y="2541"/>
                </a:lnTo>
                <a:lnTo>
                  <a:pt x="2465" y="2711"/>
                </a:lnTo>
                <a:lnTo>
                  <a:pt x="2081" y="2878"/>
                </a:lnTo>
                <a:lnTo>
                  <a:pt x="1687" y="3042"/>
                </a:lnTo>
                <a:lnTo>
                  <a:pt x="1283" y="3203"/>
                </a:lnTo>
                <a:lnTo>
                  <a:pt x="871" y="3362"/>
                </a:lnTo>
                <a:lnTo>
                  <a:pt x="448" y="3516"/>
                </a:lnTo>
                <a:lnTo>
                  <a:pt x="0" y="3673"/>
                </a:lnTo>
                <a:lnTo>
                  <a:pt x="7191" y="3673"/>
                </a:lnTo>
                <a:lnTo>
                  <a:pt x="7191" y="0"/>
                </a:lnTo>
                <a:close/>
              </a:path>
            </a:pathLst>
          </a:custGeom>
          <a:solidFill>
            <a:srgbClr val="3644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3526118" y="3598211"/>
            <a:ext cx="5617882" cy="1545290"/>
          </a:xfrm>
          <a:custGeom>
            <a:avLst/>
            <a:gdLst>
              <a:gd name="T0" fmla="+- 0 12240 4721"/>
              <a:gd name="T1" fmla="*/ T0 w 7520"/>
              <a:gd name="T2" fmla="+- 0 13633 13633"/>
              <a:gd name="T3" fmla="*/ 13633 h 2207"/>
              <a:gd name="T4" fmla="+- 0 12181 4721"/>
              <a:gd name="T5" fmla="*/ T4 w 7520"/>
              <a:gd name="T6" fmla="+- 0 13660 13633"/>
              <a:gd name="T7" fmla="*/ 13660 h 2207"/>
              <a:gd name="T8" fmla="+- 0 11845 4721"/>
              <a:gd name="T9" fmla="*/ T8 w 7520"/>
              <a:gd name="T10" fmla="+- 0 13808 13633"/>
              <a:gd name="T11" fmla="*/ 13808 h 2207"/>
              <a:gd name="T12" fmla="+- 0 11501 4721"/>
              <a:gd name="T13" fmla="*/ T12 w 7520"/>
              <a:gd name="T14" fmla="+- 0 13955 13633"/>
              <a:gd name="T15" fmla="*/ 13955 h 2207"/>
              <a:gd name="T16" fmla="+- 0 11148 4721"/>
              <a:gd name="T17" fmla="*/ T16 w 7520"/>
              <a:gd name="T18" fmla="+- 0 14099 13633"/>
              <a:gd name="T19" fmla="*/ 14099 h 2207"/>
              <a:gd name="T20" fmla="+- 0 10787 4721"/>
              <a:gd name="T21" fmla="*/ T20 w 7520"/>
              <a:gd name="T22" fmla="+- 0 14240 13633"/>
              <a:gd name="T23" fmla="*/ 14240 h 2207"/>
              <a:gd name="T24" fmla="+- 0 10417 4721"/>
              <a:gd name="T25" fmla="*/ T24 w 7520"/>
              <a:gd name="T26" fmla="+- 0 14379 13633"/>
              <a:gd name="T27" fmla="*/ 14379 h 2207"/>
              <a:gd name="T28" fmla="+- 0 10038 4721"/>
              <a:gd name="T29" fmla="*/ T28 w 7520"/>
              <a:gd name="T30" fmla="+- 0 14514 13633"/>
              <a:gd name="T31" fmla="*/ 14514 h 2207"/>
              <a:gd name="T32" fmla="+- 0 9650 4721"/>
              <a:gd name="T33" fmla="*/ T32 w 7520"/>
              <a:gd name="T34" fmla="+- 0 14647 13633"/>
              <a:gd name="T35" fmla="*/ 14647 h 2207"/>
              <a:gd name="T36" fmla="+- 0 9254 4721"/>
              <a:gd name="T37" fmla="*/ T36 w 7520"/>
              <a:gd name="T38" fmla="+- 0 14776 13633"/>
              <a:gd name="T39" fmla="*/ 14776 h 2207"/>
              <a:gd name="T40" fmla="+- 0 8848 4721"/>
              <a:gd name="T41" fmla="*/ T40 w 7520"/>
              <a:gd name="T42" fmla="+- 0 14901 13633"/>
              <a:gd name="T43" fmla="*/ 14901 h 2207"/>
              <a:gd name="T44" fmla="+- 0 8434 4721"/>
              <a:gd name="T45" fmla="*/ T44 w 7520"/>
              <a:gd name="T46" fmla="+- 0 15022 13633"/>
              <a:gd name="T47" fmla="*/ 15022 h 2207"/>
              <a:gd name="T48" fmla="+- 0 8010 4721"/>
              <a:gd name="T49" fmla="*/ T48 w 7520"/>
              <a:gd name="T50" fmla="+- 0 15140 13633"/>
              <a:gd name="T51" fmla="*/ 15140 h 2207"/>
              <a:gd name="T52" fmla="+- 0 7578 4721"/>
              <a:gd name="T53" fmla="*/ T52 w 7520"/>
              <a:gd name="T54" fmla="+- 0 15253 13633"/>
              <a:gd name="T55" fmla="*/ 15253 h 2207"/>
              <a:gd name="T56" fmla="+- 0 7136 4721"/>
              <a:gd name="T57" fmla="*/ T56 w 7520"/>
              <a:gd name="T58" fmla="+- 0 15362 13633"/>
              <a:gd name="T59" fmla="*/ 15362 h 2207"/>
              <a:gd name="T60" fmla="+- 0 6685 4721"/>
              <a:gd name="T61" fmla="*/ T60 w 7520"/>
              <a:gd name="T62" fmla="+- 0 15465 13633"/>
              <a:gd name="T63" fmla="*/ 15465 h 2207"/>
              <a:gd name="T64" fmla="+- 0 6225 4721"/>
              <a:gd name="T65" fmla="*/ T64 w 7520"/>
              <a:gd name="T66" fmla="+- 0 15564 13633"/>
              <a:gd name="T67" fmla="*/ 15564 h 2207"/>
              <a:gd name="T68" fmla="+- 0 5756 4721"/>
              <a:gd name="T69" fmla="*/ T68 w 7520"/>
              <a:gd name="T70" fmla="+- 0 15658 13633"/>
              <a:gd name="T71" fmla="*/ 15658 h 2207"/>
              <a:gd name="T72" fmla="+- 0 5277 4721"/>
              <a:gd name="T73" fmla="*/ T72 w 7520"/>
              <a:gd name="T74" fmla="+- 0 15746 13633"/>
              <a:gd name="T75" fmla="*/ 15746 h 2207"/>
              <a:gd name="T76" fmla="+- 0 4721 4721"/>
              <a:gd name="T77" fmla="*/ T76 w 7520"/>
              <a:gd name="T78" fmla="+- 0 15840 13633"/>
              <a:gd name="T79" fmla="*/ 15840 h 2207"/>
              <a:gd name="T80" fmla="+- 0 12240 4721"/>
              <a:gd name="T81" fmla="*/ T80 w 7520"/>
              <a:gd name="T82" fmla="+- 0 15840 13633"/>
              <a:gd name="T83" fmla="*/ 15840 h 2207"/>
              <a:gd name="T84" fmla="+- 0 12240 4721"/>
              <a:gd name="T85" fmla="*/ T84 w 7520"/>
              <a:gd name="T86" fmla="+- 0 13633 13633"/>
              <a:gd name="T87" fmla="*/ 13633 h 220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Lst>
            <a:rect l="0" t="0" r="r" b="b"/>
            <a:pathLst>
              <a:path w="7520" h="2207">
                <a:moveTo>
                  <a:pt x="7519" y="0"/>
                </a:moveTo>
                <a:lnTo>
                  <a:pt x="7460" y="27"/>
                </a:lnTo>
                <a:lnTo>
                  <a:pt x="7124" y="175"/>
                </a:lnTo>
                <a:lnTo>
                  <a:pt x="6780" y="322"/>
                </a:lnTo>
                <a:lnTo>
                  <a:pt x="6427" y="466"/>
                </a:lnTo>
                <a:lnTo>
                  <a:pt x="6066" y="607"/>
                </a:lnTo>
                <a:lnTo>
                  <a:pt x="5696" y="746"/>
                </a:lnTo>
                <a:lnTo>
                  <a:pt x="5317" y="881"/>
                </a:lnTo>
                <a:lnTo>
                  <a:pt x="4929" y="1014"/>
                </a:lnTo>
                <a:lnTo>
                  <a:pt x="4533" y="1143"/>
                </a:lnTo>
                <a:lnTo>
                  <a:pt x="4127" y="1268"/>
                </a:lnTo>
                <a:lnTo>
                  <a:pt x="3713" y="1389"/>
                </a:lnTo>
                <a:lnTo>
                  <a:pt x="3289" y="1507"/>
                </a:lnTo>
                <a:lnTo>
                  <a:pt x="2857" y="1620"/>
                </a:lnTo>
                <a:lnTo>
                  <a:pt x="2415" y="1729"/>
                </a:lnTo>
                <a:lnTo>
                  <a:pt x="1964" y="1832"/>
                </a:lnTo>
                <a:lnTo>
                  <a:pt x="1504" y="1931"/>
                </a:lnTo>
                <a:lnTo>
                  <a:pt x="1035" y="2025"/>
                </a:lnTo>
                <a:lnTo>
                  <a:pt x="556" y="2113"/>
                </a:lnTo>
                <a:lnTo>
                  <a:pt x="0" y="2207"/>
                </a:lnTo>
                <a:lnTo>
                  <a:pt x="7519" y="2207"/>
                </a:lnTo>
                <a:lnTo>
                  <a:pt x="7519" y="0"/>
                </a:lnTo>
                <a:close/>
              </a:path>
            </a:pathLst>
          </a:custGeom>
          <a:solidFill>
            <a:srgbClr val="97A3AE"/>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0" name="Title 1">
            <a:extLst>
              <a:ext uri="{FF2B5EF4-FFF2-40B4-BE49-F238E27FC236}">
                <a16:creationId xmlns:a16="http://schemas.microsoft.com/office/drawing/2014/main" id="{90BF49C8-CDFB-5D49-A14D-1D279B0BA19B}"/>
              </a:ext>
            </a:extLst>
          </p:cNvPr>
          <p:cNvSpPr>
            <a:spLocks noGrp="1"/>
          </p:cNvSpPr>
          <p:nvPr userDrawn="1">
            <p:ph type="title" hasCustomPrompt="1"/>
          </p:nvPr>
        </p:nvSpPr>
        <p:spPr>
          <a:xfrm>
            <a:off x="381000" y="316866"/>
            <a:ext cx="8458200" cy="625528"/>
          </a:xfrm>
          <a:prstGeom prst="rect">
            <a:avLst/>
          </a:prstGeom>
        </p:spPr>
        <p:txBody>
          <a:bodyPr/>
          <a:lstStyle>
            <a:lvl1pPr algn="l">
              <a:defRPr sz="4400" b="1">
                <a:solidFill>
                  <a:srgbClr val="36438B"/>
                </a:solidFill>
                <a:latin typeface="Oswald" panose="02000803000000000000" pitchFamily="2" charset="0"/>
              </a:defRPr>
            </a:lvl1pPr>
          </a:lstStyle>
          <a:p>
            <a:r>
              <a:rPr lang="en-US" dirty="0"/>
              <a:t>Title</a:t>
            </a:r>
          </a:p>
        </p:txBody>
      </p:sp>
      <p:sp>
        <p:nvSpPr>
          <p:cNvPr id="11" name="Text Placeholder 13"/>
          <p:cNvSpPr>
            <a:spLocks noGrp="1"/>
          </p:cNvSpPr>
          <p:nvPr userDrawn="1">
            <p:ph type="body" sz="quarter" idx="10"/>
          </p:nvPr>
        </p:nvSpPr>
        <p:spPr>
          <a:xfrm>
            <a:off x="414130" y="1205140"/>
            <a:ext cx="8425070" cy="3657600"/>
          </a:xfrm>
          <a:prstGeom prst="rect">
            <a:avLst/>
          </a:prstGeom>
        </p:spPr>
        <p:txBody>
          <a:bodyPr/>
          <a:lstStyle>
            <a:lvl1pPr marL="342900" indent="-342900">
              <a:buClr>
                <a:srgbClr val="36438B"/>
              </a:buClr>
              <a:buFont typeface="Wingdings" panose="05000000000000000000" pitchFamily="2" charset="2"/>
              <a:buChar char=""/>
              <a:defRPr>
                <a:latin typeface="Lato" panose="020F0502020204030203" pitchFamily="34" charset="0"/>
              </a:defRPr>
            </a:lvl1pPr>
            <a:lvl2pPr>
              <a:defRPr>
                <a:latin typeface="Lato" panose="020F0502020204030203" pitchFamily="34" charset="0"/>
              </a:defRPr>
            </a:lvl2pPr>
            <a:lvl3pPr>
              <a:defRPr>
                <a:latin typeface="Lato" panose="020F0502020204030203" pitchFamily="34" charset="0"/>
              </a:defRPr>
            </a:lvl3pPr>
            <a:lvl4pPr>
              <a:defRPr>
                <a:latin typeface="Lato" panose="020F0502020204030203" pitchFamily="34" charset="0"/>
              </a:defRPr>
            </a:lvl4pPr>
            <a:lvl5pPr>
              <a:defRPr>
                <a:latin typeface="Lato" panose="020F0502020204030203" pitchFamily="34"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01000" y="4226472"/>
            <a:ext cx="964586" cy="740664"/>
          </a:xfrm>
          <a:prstGeom prst="rect">
            <a:avLst/>
          </a:prstGeom>
        </p:spPr>
      </p:pic>
    </p:spTree>
    <p:extLst>
      <p:ext uri="{BB962C8B-B14F-4D97-AF65-F5344CB8AC3E}">
        <p14:creationId xmlns:p14="http://schemas.microsoft.com/office/powerpoint/2010/main" val="6983711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0F145C-1B5F-F24C-8355-5D05E34EFD1B}"/>
              </a:ext>
            </a:extLst>
          </p:cNvPr>
          <p:cNvSpPr>
            <a:spLocks noGrp="1"/>
          </p:cNvSpPr>
          <p:nvPr>
            <p:ph type="title"/>
          </p:nvPr>
        </p:nvSpPr>
        <p:spPr>
          <a:xfrm>
            <a:off x="623888" y="1282700"/>
            <a:ext cx="7886700" cy="2139950"/>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11C851E-467E-BB48-9870-EA5AB40E2523}"/>
              </a:ext>
            </a:extLst>
          </p:cNvPr>
          <p:cNvSpPr>
            <a:spLocks noGrp="1"/>
          </p:cNvSpPr>
          <p:nvPr>
            <p:ph type="body" idx="1"/>
          </p:nvPr>
        </p:nvSpPr>
        <p:spPr>
          <a:xfrm>
            <a:off x="623888" y="3441700"/>
            <a:ext cx="7886700" cy="112553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86177A4B-5210-1748-B717-DF84F07A592D}"/>
              </a:ext>
            </a:extLst>
          </p:cNvPr>
          <p:cNvSpPr>
            <a:spLocks noGrp="1"/>
          </p:cNvSpPr>
          <p:nvPr>
            <p:ph type="dt" sz="half" idx="10"/>
          </p:nvPr>
        </p:nvSpPr>
        <p:spPr/>
        <p:txBody>
          <a:bodyPr/>
          <a:lstStyle/>
          <a:p>
            <a:fld id="{3EE2BF89-E11A-C642-BD19-7FF086600842}" type="datetimeFigureOut">
              <a:rPr lang="en-US" smtClean="0"/>
              <a:t>2/19/2020</a:t>
            </a:fld>
            <a:endParaRPr lang="en-US"/>
          </a:p>
        </p:txBody>
      </p:sp>
      <p:sp>
        <p:nvSpPr>
          <p:cNvPr id="5" name="Footer Placeholder 4">
            <a:extLst>
              <a:ext uri="{FF2B5EF4-FFF2-40B4-BE49-F238E27FC236}">
                <a16:creationId xmlns:a16="http://schemas.microsoft.com/office/drawing/2014/main" id="{57D970E7-63F7-9548-9B4F-75AD4A3DD3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2F5EC99-36CC-3343-BD78-000051CC862B}"/>
              </a:ext>
            </a:extLst>
          </p:cNvPr>
          <p:cNvSpPr>
            <a:spLocks noGrp="1"/>
          </p:cNvSpPr>
          <p:nvPr>
            <p:ph type="sldNum" sz="quarter" idx="12"/>
          </p:nvPr>
        </p:nvSpPr>
        <p:spPr/>
        <p:txBody>
          <a:bodyPr/>
          <a:lstStyle/>
          <a:p>
            <a:fld id="{CAF86F93-B722-AD4F-91B1-742ADE69CADF}" type="slidenum">
              <a:rPr lang="en-US" smtClean="0"/>
              <a:t>‹#›</a:t>
            </a:fld>
            <a:endParaRPr lang="en-US"/>
          </a:p>
        </p:txBody>
      </p:sp>
    </p:spTree>
    <p:extLst>
      <p:ext uri="{BB962C8B-B14F-4D97-AF65-F5344CB8AC3E}">
        <p14:creationId xmlns:p14="http://schemas.microsoft.com/office/powerpoint/2010/main" val="42365981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5D126-D88E-A649-9020-F3D8A395320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5EBEC00-34D1-D440-9A93-78C0906A9FF7}"/>
              </a:ext>
            </a:extLst>
          </p:cNvPr>
          <p:cNvSpPr>
            <a:spLocks noGrp="1"/>
          </p:cNvSpPr>
          <p:nvPr>
            <p:ph sz="half" idx="1"/>
          </p:nvPr>
        </p:nvSpPr>
        <p:spPr>
          <a:xfrm>
            <a:off x="628650" y="1370013"/>
            <a:ext cx="3867150" cy="326231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A2A35EA-41A9-0347-AD17-5025C8F85E85}"/>
              </a:ext>
            </a:extLst>
          </p:cNvPr>
          <p:cNvSpPr>
            <a:spLocks noGrp="1"/>
          </p:cNvSpPr>
          <p:nvPr>
            <p:ph sz="half" idx="2"/>
          </p:nvPr>
        </p:nvSpPr>
        <p:spPr>
          <a:xfrm>
            <a:off x="4648200" y="1370013"/>
            <a:ext cx="3867150" cy="326231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1C100F8-2328-AD4C-9CE6-35B23352B98C}"/>
              </a:ext>
            </a:extLst>
          </p:cNvPr>
          <p:cNvSpPr>
            <a:spLocks noGrp="1"/>
          </p:cNvSpPr>
          <p:nvPr>
            <p:ph type="dt" sz="half" idx="10"/>
          </p:nvPr>
        </p:nvSpPr>
        <p:spPr/>
        <p:txBody>
          <a:bodyPr/>
          <a:lstStyle/>
          <a:p>
            <a:fld id="{3EE2BF89-E11A-C642-BD19-7FF086600842}" type="datetimeFigureOut">
              <a:rPr lang="en-US" smtClean="0"/>
              <a:t>2/19/2020</a:t>
            </a:fld>
            <a:endParaRPr lang="en-US"/>
          </a:p>
        </p:txBody>
      </p:sp>
      <p:sp>
        <p:nvSpPr>
          <p:cNvPr id="6" name="Footer Placeholder 5">
            <a:extLst>
              <a:ext uri="{FF2B5EF4-FFF2-40B4-BE49-F238E27FC236}">
                <a16:creationId xmlns:a16="http://schemas.microsoft.com/office/drawing/2014/main" id="{D1737707-1633-5D4F-9ED1-83F3506F8B6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A6BCB7C-20A4-C94F-A880-1A1C37EDB4FB}"/>
              </a:ext>
            </a:extLst>
          </p:cNvPr>
          <p:cNvSpPr>
            <a:spLocks noGrp="1"/>
          </p:cNvSpPr>
          <p:nvPr>
            <p:ph type="sldNum" sz="quarter" idx="12"/>
          </p:nvPr>
        </p:nvSpPr>
        <p:spPr/>
        <p:txBody>
          <a:bodyPr/>
          <a:lstStyle/>
          <a:p>
            <a:fld id="{CAF86F93-B722-AD4F-91B1-742ADE69CADF}" type="slidenum">
              <a:rPr lang="en-US" smtClean="0"/>
              <a:t>‹#›</a:t>
            </a:fld>
            <a:endParaRPr lang="en-US"/>
          </a:p>
        </p:txBody>
      </p:sp>
    </p:spTree>
    <p:extLst>
      <p:ext uri="{BB962C8B-B14F-4D97-AF65-F5344CB8AC3E}">
        <p14:creationId xmlns:p14="http://schemas.microsoft.com/office/powerpoint/2010/main" val="24904713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376950-9CDD-CA49-8F6E-0DCFC14870D6}"/>
              </a:ext>
            </a:extLst>
          </p:cNvPr>
          <p:cNvSpPr>
            <a:spLocks noGrp="1"/>
          </p:cNvSpPr>
          <p:nvPr>
            <p:ph type="title"/>
          </p:nvPr>
        </p:nvSpPr>
        <p:spPr>
          <a:xfrm>
            <a:off x="630238" y="274638"/>
            <a:ext cx="7886700" cy="993775"/>
          </a:xfrm>
        </p:spPr>
        <p:txBody>
          <a:bodyPr/>
          <a:lstStyle/>
          <a:p>
            <a:r>
              <a:rPr lang="en-US"/>
              <a:t>Click to edit Master title style</a:t>
            </a:r>
          </a:p>
        </p:txBody>
      </p:sp>
      <p:sp>
        <p:nvSpPr>
          <p:cNvPr id="3" name="Text Placeholder 2">
            <a:extLst>
              <a:ext uri="{FF2B5EF4-FFF2-40B4-BE49-F238E27FC236}">
                <a16:creationId xmlns:a16="http://schemas.microsoft.com/office/drawing/2014/main" id="{8745F3AA-BDEA-7941-9290-9B91D07A1582}"/>
              </a:ext>
            </a:extLst>
          </p:cNvPr>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BA80EF42-7A25-E74F-AACA-5F8E3188CBE9}"/>
              </a:ext>
            </a:extLst>
          </p:cNvPr>
          <p:cNvSpPr>
            <a:spLocks noGrp="1"/>
          </p:cNvSpPr>
          <p:nvPr>
            <p:ph sz="half" idx="2"/>
          </p:nvPr>
        </p:nvSpPr>
        <p:spPr>
          <a:xfrm>
            <a:off x="630238" y="1879600"/>
            <a:ext cx="3868737" cy="27622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D4F64A0-4AED-B345-85D1-221C2E114280}"/>
              </a:ext>
            </a:extLst>
          </p:cNvPr>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D582C91E-1432-3544-A21E-0FA6A7DC9AF0}"/>
              </a:ext>
            </a:extLst>
          </p:cNvPr>
          <p:cNvSpPr>
            <a:spLocks noGrp="1"/>
          </p:cNvSpPr>
          <p:nvPr>
            <p:ph sz="quarter" idx="4"/>
          </p:nvPr>
        </p:nvSpPr>
        <p:spPr>
          <a:xfrm>
            <a:off x="4629150" y="1879600"/>
            <a:ext cx="3887788" cy="27622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93D99F9-4DB4-6942-8370-4F020074CDCD}"/>
              </a:ext>
            </a:extLst>
          </p:cNvPr>
          <p:cNvSpPr>
            <a:spLocks noGrp="1"/>
          </p:cNvSpPr>
          <p:nvPr>
            <p:ph type="dt" sz="half" idx="10"/>
          </p:nvPr>
        </p:nvSpPr>
        <p:spPr/>
        <p:txBody>
          <a:bodyPr/>
          <a:lstStyle/>
          <a:p>
            <a:fld id="{3EE2BF89-E11A-C642-BD19-7FF086600842}" type="datetimeFigureOut">
              <a:rPr lang="en-US" smtClean="0"/>
              <a:t>2/19/2020</a:t>
            </a:fld>
            <a:endParaRPr lang="en-US"/>
          </a:p>
        </p:txBody>
      </p:sp>
      <p:sp>
        <p:nvSpPr>
          <p:cNvPr id="8" name="Footer Placeholder 7">
            <a:extLst>
              <a:ext uri="{FF2B5EF4-FFF2-40B4-BE49-F238E27FC236}">
                <a16:creationId xmlns:a16="http://schemas.microsoft.com/office/drawing/2014/main" id="{9BCB3B65-E095-BD4A-8876-8629E788D0D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3C08FD5-ECAB-AC42-95AE-07A1E0718241}"/>
              </a:ext>
            </a:extLst>
          </p:cNvPr>
          <p:cNvSpPr>
            <a:spLocks noGrp="1"/>
          </p:cNvSpPr>
          <p:nvPr>
            <p:ph type="sldNum" sz="quarter" idx="12"/>
          </p:nvPr>
        </p:nvSpPr>
        <p:spPr/>
        <p:txBody>
          <a:bodyPr/>
          <a:lstStyle/>
          <a:p>
            <a:fld id="{CAF86F93-B722-AD4F-91B1-742ADE69CADF}" type="slidenum">
              <a:rPr lang="en-US" smtClean="0"/>
              <a:t>‹#›</a:t>
            </a:fld>
            <a:endParaRPr lang="en-US"/>
          </a:p>
        </p:txBody>
      </p:sp>
    </p:spTree>
    <p:extLst>
      <p:ext uri="{BB962C8B-B14F-4D97-AF65-F5344CB8AC3E}">
        <p14:creationId xmlns:p14="http://schemas.microsoft.com/office/powerpoint/2010/main" val="40318799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8618BA-DE4C-FD45-B3C4-C73CCC951FA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0664A4C-0FA9-7E4F-B6ED-D8846DEE6520}"/>
              </a:ext>
            </a:extLst>
          </p:cNvPr>
          <p:cNvSpPr>
            <a:spLocks noGrp="1"/>
          </p:cNvSpPr>
          <p:nvPr>
            <p:ph type="dt" sz="half" idx="10"/>
          </p:nvPr>
        </p:nvSpPr>
        <p:spPr/>
        <p:txBody>
          <a:bodyPr/>
          <a:lstStyle/>
          <a:p>
            <a:fld id="{3EE2BF89-E11A-C642-BD19-7FF086600842}" type="datetimeFigureOut">
              <a:rPr lang="en-US" smtClean="0"/>
              <a:t>2/19/2020</a:t>
            </a:fld>
            <a:endParaRPr lang="en-US"/>
          </a:p>
        </p:txBody>
      </p:sp>
      <p:sp>
        <p:nvSpPr>
          <p:cNvPr id="4" name="Footer Placeholder 3">
            <a:extLst>
              <a:ext uri="{FF2B5EF4-FFF2-40B4-BE49-F238E27FC236}">
                <a16:creationId xmlns:a16="http://schemas.microsoft.com/office/drawing/2014/main" id="{0BD9712A-6E5C-C840-8F5D-426A749DD68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CEEA999-B9A2-7A48-98C9-FC18FF7781A6}"/>
              </a:ext>
            </a:extLst>
          </p:cNvPr>
          <p:cNvSpPr>
            <a:spLocks noGrp="1"/>
          </p:cNvSpPr>
          <p:nvPr>
            <p:ph type="sldNum" sz="quarter" idx="12"/>
          </p:nvPr>
        </p:nvSpPr>
        <p:spPr/>
        <p:txBody>
          <a:bodyPr/>
          <a:lstStyle/>
          <a:p>
            <a:fld id="{CAF86F93-B722-AD4F-91B1-742ADE69CADF}" type="slidenum">
              <a:rPr lang="en-US" smtClean="0"/>
              <a:t>‹#›</a:t>
            </a:fld>
            <a:endParaRPr lang="en-US"/>
          </a:p>
        </p:txBody>
      </p:sp>
    </p:spTree>
    <p:extLst>
      <p:ext uri="{BB962C8B-B14F-4D97-AF65-F5344CB8AC3E}">
        <p14:creationId xmlns:p14="http://schemas.microsoft.com/office/powerpoint/2010/main" val="19427351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D5118E5-2F30-3D46-8BBE-AA911D0E3E90}"/>
              </a:ext>
            </a:extLst>
          </p:cNvPr>
          <p:cNvSpPr>
            <a:spLocks noGrp="1"/>
          </p:cNvSpPr>
          <p:nvPr>
            <p:ph type="dt" sz="half" idx="10"/>
          </p:nvPr>
        </p:nvSpPr>
        <p:spPr/>
        <p:txBody>
          <a:bodyPr/>
          <a:lstStyle/>
          <a:p>
            <a:fld id="{3EE2BF89-E11A-C642-BD19-7FF086600842}" type="datetimeFigureOut">
              <a:rPr lang="en-US" smtClean="0"/>
              <a:t>2/19/2020</a:t>
            </a:fld>
            <a:endParaRPr lang="en-US"/>
          </a:p>
        </p:txBody>
      </p:sp>
      <p:sp>
        <p:nvSpPr>
          <p:cNvPr id="3" name="Footer Placeholder 2">
            <a:extLst>
              <a:ext uri="{FF2B5EF4-FFF2-40B4-BE49-F238E27FC236}">
                <a16:creationId xmlns:a16="http://schemas.microsoft.com/office/drawing/2014/main" id="{512B964A-9A0D-E947-B856-EC1B8B91E47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41E60A7-9FE6-F74C-B6BD-73B3F1D8A781}"/>
              </a:ext>
            </a:extLst>
          </p:cNvPr>
          <p:cNvSpPr>
            <a:spLocks noGrp="1"/>
          </p:cNvSpPr>
          <p:nvPr>
            <p:ph type="sldNum" sz="quarter" idx="12"/>
          </p:nvPr>
        </p:nvSpPr>
        <p:spPr/>
        <p:txBody>
          <a:bodyPr/>
          <a:lstStyle/>
          <a:p>
            <a:fld id="{CAF86F93-B722-AD4F-91B1-742ADE69CADF}" type="slidenum">
              <a:rPr lang="en-US" smtClean="0"/>
              <a:t>‹#›</a:t>
            </a:fld>
            <a:endParaRPr lang="en-US"/>
          </a:p>
        </p:txBody>
      </p:sp>
    </p:spTree>
    <p:extLst>
      <p:ext uri="{BB962C8B-B14F-4D97-AF65-F5344CB8AC3E}">
        <p14:creationId xmlns:p14="http://schemas.microsoft.com/office/powerpoint/2010/main" val="38965762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CE0067-A929-0342-BAA3-6A85F4FAA9CC}"/>
              </a:ext>
            </a:extLst>
          </p:cNvPr>
          <p:cNvSpPr>
            <a:spLocks noGrp="1"/>
          </p:cNvSpPr>
          <p:nvPr>
            <p:ph type="title"/>
          </p:nvPr>
        </p:nvSpPr>
        <p:spPr>
          <a:xfrm>
            <a:off x="630238" y="342900"/>
            <a:ext cx="2949575" cy="120015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1DBDA09-54E4-D146-99F7-9A1BE97A1F4B}"/>
              </a:ext>
            </a:extLst>
          </p:cNvPr>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7F66354-43ED-EE47-BCAA-0539F42CDF37}"/>
              </a:ext>
            </a:extLst>
          </p:cNvPr>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1114CFCB-933F-E242-A5B8-F41D3CD686FD}"/>
              </a:ext>
            </a:extLst>
          </p:cNvPr>
          <p:cNvSpPr>
            <a:spLocks noGrp="1"/>
          </p:cNvSpPr>
          <p:nvPr>
            <p:ph type="dt" sz="half" idx="10"/>
          </p:nvPr>
        </p:nvSpPr>
        <p:spPr/>
        <p:txBody>
          <a:bodyPr/>
          <a:lstStyle/>
          <a:p>
            <a:fld id="{3EE2BF89-E11A-C642-BD19-7FF086600842}" type="datetimeFigureOut">
              <a:rPr lang="en-US" smtClean="0"/>
              <a:t>2/19/2020</a:t>
            </a:fld>
            <a:endParaRPr lang="en-US"/>
          </a:p>
        </p:txBody>
      </p:sp>
      <p:sp>
        <p:nvSpPr>
          <p:cNvPr id="6" name="Footer Placeholder 5">
            <a:extLst>
              <a:ext uri="{FF2B5EF4-FFF2-40B4-BE49-F238E27FC236}">
                <a16:creationId xmlns:a16="http://schemas.microsoft.com/office/drawing/2014/main" id="{3384A29A-59CA-1740-B71A-1B482D0AA91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C4F0F6F-17EF-2B49-9CF7-326DD318C9DC}"/>
              </a:ext>
            </a:extLst>
          </p:cNvPr>
          <p:cNvSpPr>
            <a:spLocks noGrp="1"/>
          </p:cNvSpPr>
          <p:nvPr>
            <p:ph type="sldNum" sz="quarter" idx="12"/>
          </p:nvPr>
        </p:nvSpPr>
        <p:spPr/>
        <p:txBody>
          <a:bodyPr/>
          <a:lstStyle/>
          <a:p>
            <a:fld id="{CAF86F93-B722-AD4F-91B1-742ADE69CADF}" type="slidenum">
              <a:rPr lang="en-US" smtClean="0"/>
              <a:t>‹#›</a:t>
            </a:fld>
            <a:endParaRPr lang="en-US"/>
          </a:p>
        </p:txBody>
      </p:sp>
    </p:spTree>
    <p:extLst>
      <p:ext uri="{BB962C8B-B14F-4D97-AF65-F5344CB8AC3E}">
        <p14:creationId xmlns:p14="http://schemas.microsoft.com/office/powerpoint/2010/main" val="13552359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2EB7B-1287-2B49-ADE8-E9323565B188}"/>
              </a:ext>
            </a:extLst>
          </p:cNvPr>
          <p:cNvSpPr>
            <a:spLocks noGrp="1"/>
          </p:cNvSpPr>
          <p:nvPr>
            <p:ph type="title"/>
          </p:nvPr>
        </p:nvSpPr>
        <p:spPr>
          <a:xfrm>
            <a:off x="630238" y="342900"/>
            <a:ext cx="2949575" cy="120015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CF2C630-E41F-874D-B887-84467DEA09BD}"/>
              </a:ext>
            </a:extLst>
          </p:cNvPr>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474A923-592B-F44F-A133-C878C04BC0E5}"/>
              </a:ext>
            </a:extLst>
          </p:cNvPr>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4644D99-A69F-4B4F-BC9C-FF0E9F6E8D41}"/>
              </a:ext>
            </a:extLst>
          </p:cNvPr>
          <p:cNvSpPr>
            <a:spLocks noGrp="1"/>
          </p:cNvSpPr>
          <p:nvPr>
            <p:ph type="dt" sz="half" idx="10"/>
          </p:nvPr>
        </p:nvSpPr>
        <p:spPr/>
        <p:txBody>
          <a:bodyPr/>
          <a:lstStyle/>
          <a:p>
            <a:fld id="{3EE2BF89-E11A-C642-BD19-7FF086600842}" type="datetimeFigureOut">
              <a:rPr lang="en-US" smtClean="0"/>
              <a:t>2/19/2020</a:t>
            </a:fld>
            <a:endParaRPr lang="en-US"/>
          </a:p>
        </p:txBody>
      </p:sp>
      <p:sp>
        <p:nvSpPr>
          <p:cNvPr id="6" name="Footer Placeholder 5">
            <a:extLst>
              <a:ext uri="{FF2B5EF4-FFF2-40B4-BE49-F238E27FC236}">
                <a16:creationId xmlns:a16="http://schemas.microsoft.com/office/drawing/2014/main" id="{44399BB0-854D-2647-87C3-36EEE46FA53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82C5130-362A-6842-BF7F-0A0C73656A32}"/>
              </a:ext>
            </a:extLst>
          </p:cNvPr>
          <p:cNvSpPr>
            <a:spLocks noGrp="1"/>
          </p:cNvSpPr>
          <p:nvPr>
            <p:ph type="sldNum" sz="quarter" idx="12"/>
          </p:nvPr>
        </p:nvSpPr>
        <p:spPr/>
        <p:txBody>
          <a:bodyPr/>
          <a:lstStyle/>
          <a:p>
            <a:fld id="{CAF86F93-B722-AD4F-91B1-742ADE69CADF}" type="slidenum">
              <a:rPr lang="en-US" smtClean="0"/>
              <a:t>‹#›</a:t>
            </a:fld>
            <a:endParaRPr lang="en-US"/>
          </a:p>
        </p:txBody>
      </p:sp>
    </p:spTree>
    <p:extLst>
      <p:ext uri="{BB962C8B-B14F-4D97-AF65-F5344CB8AC3E}">
        <p14:creationId xmlns:p14="http://schemas.microsoft.com/office/powerpoint/2010/main" val="41816762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78E487-8572-1642-9582-70D32475332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598417D-9D5A-434A-AE6D-603116CE3841}"/>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FC27A21-F852-004E-A7DF-BB79E1B7979C}"/>
              </a:ext>
            </a:extLst>
          </p:cNvPr>
          <p:cNvSpPr>
            <a:spLocks noGrp="1"/>
          </p:cNvSpPr>
          <p:nvPr>
            <p:ph type="dt" sz="half" idx="10"/>
          </p:nvPr>
        </p:nvSpPr>
        <p:spPr/>
        <p:txBody>
          <a:bodyPr/>
          <a:lstStyle/>
          <a:p>
            <a:fld id="{3EE2BF89-E11A-C642-BD19-7FF086600842}" type="datetimeFigureOut">
              <a:rPr lang="en-US" smtClean="0"/>
              <a:t>2/19/2020</a:t>
            </a:fld>
            <a:endParaRPr lang="en-US"/>
          </a:p>
        </p:txBody>
      </p:sp>
      <p:sp>
        <p:nvSpPr>
          <p:cNvPr id="5" name="Footer Placeholder 4">
            <a:extLst>
              <a:ext uri="{FF2B5EF4-FFF2-40B4-BE49-F238E27FC236}">
                <a16:creationId xmlns:a16="http://schemas.microsoft.com/office/drawing/2014/main" id="{E984088A-7E26-FD42-B1F9-8BC4AA418A4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43A4D69-83A8-4148-9692-2EFFF53F5671}"/>
              </a:ext>
            </a:extLst>
          </p:cNvPr>
          <p:cNvSpPr>
            <a:spLocks noGrp="1"/>
          </p:cNvSpPr>
          <p:nvPr>
            <p:ph type="sldNum" sz="quarter" idx="12"/>
          </p:nvPr>
        </p:nvSpPr>
        <p:spPr/>
        <p:txBody>
          <a:bodyPr/>
          <a:lstStyle/>
          <a:p>
            <a:fld id="{CAF86F93-B722-AD4F-91B1-742ADE69CADF}" type="slidenum">
              <a:rPr lang="en-US" smtClean="0"/>
              <a:t>‹#›</a:t>
            </a:fld>
            <a:endParaRPr lang="en-US"/>
          </a:p>
        </p:txBody>
      </p:sp>
    </p:spTree>
    <p:extLst>
      <p:ext uri="{BB962C8B-B14F-4D97-AF65-F5344CB8AC3E}">
        <p14:creationId xmlns:p14="http://schemas.microsoft.com/office/powerpoint/2010/main" val="9766014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D5C18E2-8E02-B84F-B06C-5581D4BAB236}"/>
              </a:ext>
            </a:extLst>
          </p:cNvPr>
          <p:cNvSpPr>
            <a:spLocks noGrp="1"/>
          </p:cNvSpPr>
          <p:nvPr>
            <p:ph type="title" orient="vert"/>
          </p:nvPr>
        </p:nvSpPr>
        <p:spPr>
          <a:xfrm>
            <a:off x="6543675" y="274638"/>
            <a:ext cx="1971675" cy="4357687"/>
          </a:xfrm>
        </p:spPr>
        <p:txBody>
          <a:bodyPr vert="eaVert"/>
          <a:lstStyle/>
          <a:p>
            <a:r>
              <a:rPr lang="en-US" dirty="0"/>
              <a:t>Click to edit Master title style</a:t>
            </a:r>
          </a:p>
        </p:txBody>
      </p:sp>
      <p:sp>
        <p:nvSpPr>
          <p:cNvPr id="4" name="Date Placeholder 3">
            <a:extLst>
              <a:ext uri="{FF2B5EF4-FFF2-40B4-BE49-F238E27FC236}">
                <a16:creationId xmlns:a16="http://schemas.microsoft.com/office/drawing/2014/main" id="{17D681BD-6183-934B-A2BE-436820B80909}"/>
              </a:ext>
            </a:extLst>
          </p:cNvPr>
          <p:cNvSpPr>
            <a:spLocks noGrp="1"/>
          </p:cNvSpPr>
          <p:nvPr>
            <p:ph type="dt" sz="half" idx="10"/>
          </p:nvPr>
        </p:nvSpPr>
        <p:spPr/>
        <p:txBody>
          <a:bodyPr/>
          <a:lstStyle/>
          <a:p>
            <a:fld id="{3EE2BF89-E11A-C642-BD19-7FF086600842}" type="datetimeFigureOut">
              <a:rPr lang="en-US" smtClean="0"/>
              <a:t>2/19/2020</a:t>
            </a:fld>
            <a:endParaRPr lang="en-US"/>
          </a:p>
        </p:txBody>
      </p:sp>
      <p:sp>
        <p:nvSpPr>
          <p:cNvPr id="5" name="Footer Placeholder 4">
            <a:extLst>
              <a:ext uri="{FF2B5EF4-FFF2-40B4-BE49-F238E27FC236}">
                <a16:creationId xmlns:a16="http://schemas.microsoft.com/office/drawing/2014/main" id="{E57861EE-4EA7-6C4E-AE16-4CDB606191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BE78A63-E4D6-8A46-B509-34B60B2B3861}"/>
              </a:ext>
            </a:extLst>
          </p:cNvPr>
          <p:cNvSpPr>
            <a:spLocks noGrp="1"/>
          </p:cNvSpPr>
          <p:nvPr>
            <p:ph type="sldNum" sz="quarter" idx="12"/>
          </p:nvPr>
        </p:nvSpPr>
        <p:spPr/>
        <p:txBody>
          <a:bodyPr/>
          <a:lstStyle/>
          <a:p>
            <a:fld id="{CAF86F93-B722-AD4F-91B1-742ADE69CADF}" type="slidenum">
              <a:rPr lang="en-US" smtClean="0"/>
              <a:t>‹#›</a:t>
            </a:fld>
            <a:endParaRPr lang="en-US"/>
          </a:p>
        </p:txBody>
      </p:sp>
    </p:spTree>
    <p:extLst>
      <p:ext uri="{BB962C8B-B14F-4D97-AF65-F5344CB8AC3E}">
        <p14:creationId xmlns:p14="http://schemas.microsoft.com/office/powerpoint/2010/main" val="9344760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4">
    <p:spTree>
      <p:nvGrpSpPr>
        <p:cNvPr id="1" name=""/>
        <p:cNvGrpSpPr/>
        <p:nvPr/>
      </p:nvGrpSpPr>
      <p:grpSpPr>
        <a:xfrm>
          <a:off x="0" y="0"/>
          <a:ext cx="0" cy="0"/>
          <a:chOff x="0" y="0"/>
          <a:chExt cx="0" cy="0"/>
        </a:xfrm>
      </p:grpSpPr>
      <p:sp>
        <p:nvSpPr>
          <p:cNvPr id="9" name="Picture Placeholder 7"/>
          <p:cNvSpPr>
            <a:spLocks noGrp="1"/>
          </p:cNvSpPr>
          <p:nvPr>
            <p:ph type="pic" sz="quarter" idx="10" hasCustomPrompt="1"/>
          </p:nvPr>
        </p:nvSpPr>
        <p:spPr>
          <a:xfrm>
            <a:off x="0" y="-1"/>
            <a:ext cx="9144000" cy="3562351"/>
          </a:xfrm>
          <a:prstGeom prst="rect">
            <a:avLst/>
          </a:prstGeom>
          <a:solidFill>
            <a:schemeClr val="bg1">
              <a:lumMod val="95000"/>
            </a:schemeClr>
          </a:solidFill>
          <a:ln w="19050">
            <a:noFill/>
          </a:ln>
        </p:spPr>
        <p:txBody>
          <a:bodyPr tIns="0" bIns="182880" anchor="b"/>
          <a:lstStyle>
            <a:lvl1pPr algn="ctr">
              <a:buNone/>
              <a:defRPr sz="1050" baseline="0">
                <a:solidFill>
                  <a:schemeClr val="tx1">
                    <a:lumMod val="75000"/>
                    <a:lumOff val="25000"/>
                  </a:schemeClr>
                </a:solidFill>
              </a:defRPr>
            </a:lvl1pPr>
          </a:lstStyle>
          <a:p>
            <a:r>
              <a:rPr lang="en-US" dirty="0"/>
              <a:t>Click Icon To Add Image</a:t>
            </a:r>
          </a:p>
        </p:txBody>
      </p:sp>
    </p:spTree>
    <p:extLst>
      <p:ext uri="{BB962C8B-B14F-4D97-AF65-F5344CB8AC3E}">
        <p14:creationId xmlns:p14="http://schemas.microsoft.com/office/powerpoint/2010/main" val="13256618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Custom Layout">
    <p:bg>
      <p:bgPr>
        <a:solidFill>
          <a:srgbClr val="36438B"/>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0BF49C8-CDFB-5D49-A14D-1D279B0BA19B}"/>
              </a:ext>
            </a:extLst>
          </p:cNvPr>
          <p:cNvSpPr>
            <a:spLocks noGrp="1"/>
          </p:cNvSpPr>
          <p:nvPr>
            <p:ph type="title"/>
          </p:nvPr>
        </p:nvSpPr>
        <p:spPr>
          <a:xfrm>
            <a:off x="381000" y="316866"/>
            <a:ext cx="8458200" cy="625528"/>
          </a:xfrm>
          <a:prstGeom prst="rect">
            <a:avLst/>
          </a:prstGeom>
        </p:spPr>
        <p:txBody>
          <a:bodyPr/>
          <a:lstStyle>
            <a:lvl1pPr algn="l">
              <a:defRPr sz="4400" b="1">
                <a:solidFill>
                  <a:schemeClr val="bg1"/>
                </a:solidFill>
                <a:latin typeface="Oswald" panose="02000803000000000000" pitchFamily="2" charset="0"/>
              </a:defRPr>
            </a:lvl1pPr>
          </a:lstStyle>
          <a:p>
            <a:endParaRPr lang="en-US" dirty="0"/>
          </a:p>
        </p:txBody>
      </p:sp>
      <p:sp>
        <p:nvSpPr>
          <p:cNvPr id="19" name="Rectangle 18"/>
          <p:cNvSpPr>
            <a:spLocks noChangeArrowheads="1"/>
          </p:cNvSpPr>
          <p:nvPr userDrawn="1"/>
        </p:nvSpPr>
        <p:spPr bwMode="auto">
          <a:xfrm>
            <a:off x="0" y="5054200"/>
            <a:ext cx="9144000" cy="109728"/>
          </a:xfrm>
          <a:prstGeom prst="rect">
            <a:avLst/>
          </a:prstGeom>
          <a:solidFill>
            <a:srgbClr val="3EB4E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9"/>
          <p:cNvSpPr>
            <a:spLocks/>
          </p:cNvSpPr>
          <p:nvPr userDrawn="1"/>
        </p:nvSpPr>
        <p:spPr bwMode="auto">
          <a:xfrm>
            <a:off x="3771900" y="2570534"/>
            <a:ext cx="5372100" cy="2571750"/>
          </a:xfrm>
          <a:custGeom>
            <a:avLst/>
            <a:gdLst>
              <a:gd name="T0" fmla="+- 0 12240 5049"/>
              <a:gd name="T1" fmla="*/ T0 w 7191"/>
              <a:gd name="T2" fmla="+- 0 12167 12167"/>
              <a:gd name="T3" fmla="*/ 12167 h 3673"/>
              <a:gd name="T4" fmla="+- 0 12058 5049"/>
              <a:gd name="T5" fmla="*/ T4 w 7191"/>
              <a:gd name="T6" fmla="+- 0 12299 12167"/>
              <a:gd name="T7" fmla="*/ 12299 h 3673"/>
              <a:gd name="T8" fmla="+- 0 11885 5049"/>
              <a:gd name="T9" fmla="*/ T8 w 7191"/>
              <a:gd name="T10" fmla="+- 0 12422 12167"/>
              <a:gd name="T11" fmla="*/ 12422 h 3673"/>
              <a:gd name="T12" fmla="+- 0 11708 5049"/>
              <a:gd name="T13" fmla="*/ T12 w 7191"/>
              <a:gd name="T14" fmla="+- 0 12545 12167"/>
              <a:gd name="T15" fmla="*/ 12545 h 3673"/>
              <a:gd name="T16" fmla="+- 0 11528 5049"/>
              <a:gd name="T17" fmla="*/ T16 w 7191"/>
              <a:gd name="T18" fmla="+- 0 12668 12167"/>
              <a:gd name="T19" fmla="*/ 12668 h 3673"/>
              <a:gd name="T20" fmla="+- 0 11344 5049"/>
              <a:gd name="T21" fmla="*/ T20 w 7191"/>
              <a:gd name="T22" fmla="+- 0 12791 12167"/>
              <a:gd name="T23" fmla="*/ 12791 h 3673"/>
              <a:gd name="T24" fmla="+- 0 11157 5049"/>
              <a:gd name="T25" fmla="*/ T24 w 7191"/>
              <a:gd name="T26" fmla="+- 0 12914 12167"/>
              <a:gd name="T27" fmla="*/ 12914 h 3673"/>
              <a:gd name="T28" fmla="+- 0 10869 5049"/>
              <a:gd name="T29" fmla="*/ T28 w 7191"/>
              <a:gd name="T30" fmla="+- 0 13098 12167"/>
              <a:gd name="T31" fmla="*/ 13098 h 3673"/>
              <a:gd name="T32" fmla="+- 0 10573 5049"/>
              <a:gd name="T33" fmla="*/ T32 w 7191"/>
              <a:gd name="T34" fmla="+- 0 13282 12167"/>
              <a:gd name="T35" fmla="*/ 13282 h 3673"/>
              <a:gd name="T36" fmla="+- 0 10268 5049"/>
              <a:gd name="T37" fmla="*/ T36 w 7191"/>
              <a:gd name="T38" fmla="+- 0 13464 12167"/>
              <a:gd name="T39" fmla="*/ 13464 h 3673"/>
              <a:gd name="T40" fmla="+- 0 9954 5049"/>
              <a:gd name="T41" fmla="*/ T40 w 7191"/>
              <a:gd name="T42" fmla="+- 0 13646 12167"/>
              <a:gd name="T43" fmla="*/ 13646 h 3673"/>
              <a:gd name="T44" fmla="+- 0 9632 5049"/>
              <a:gd name="T45" fmla="*/ T44 w 7191"/>
              <a:gd name="T46" fmla="+- 0 13827 12167"/>
              <a:gd name="T47" fmla="*/ 13827 h 3673"/>
              <a:gd name="T48" fmla="+- 0 9301 5049"/>
              <a:gd name="T49" fmla="*/ T48 w 7191"/>
              <a:gd name="T50" fmla="+- 0 14007 12167"/>
              <a:gd name="T51" fmla="*/ 14007 h 3673"/>
              <a:gd name="T52" fmla="+- 0 8962 5049"/>
              <a:gd name="T53" fmla="*/ T52 w 7191"/>
              <a:gd name="T54" fmla="+- 0 14185 12167"/>
              <a:gd name="T55" fmla="*/ 14185 h 3673"/>
              <a:gd name="T56" fmla="+- 0 8613 5049"/>
              <a:gd name="T57" fmla="*/ T56 w 7191"/>
              <a:gd name="T58" fmla="+- 0 14361 12167"/>
              <a:gd name="T59" fmla="*/ 14361 h 3673"/>
              <a:gd name="T60" fmla="+- 0 8256 5049"/>
              <a:gd name="T61" fmla="*/ T60 w 7191"/>
              <a:gd name="T62" fmla="+- 0 14536 12167"/>
              <a:gd name="T63" fmla="*/ 14536 h 3673"/>
              <a:gd name="T64" fmla="+- 0 7890 5049"/>
              <a:gd name="T65" fmla="*/ T64 w 7191"/>
              <a:gd name="T66" fmla="+- 0 14708 12167"/>
              <a:gd name="T67" fmla="*/ 14708 h 3673"/>
              <a:gd name="T68" fmla="+- 0 7514 5049"/>
              <a:gd name="T69" fmla="*/ T68 w 7191"/>
              <a:gd name="T70" fmla="+- 0 14878 12167"/>
              <a:gd name="T71" fmla="*/ 14878 h 3673"/>
              <a:gd name="T72" fmla="+- 0 7130 5049"/>
              <a:gd name="T73" fmla="*/ T72 w 7191"/>
              <a:gd name="T74" fmla="+- 0 15045 12167"/>
              <a:gd name="T75" fmla="*/ 15045 h 3673"/>
              <a:gd name="T76" fmla="+- 0 6736 5049"/>
              <a:gd name="T77" fmla="*/ T76 w 7191"/>
              <a:gd name="T78" fmla="+- 0 15209 12167"/>
              <a:gd name="T79" fmla="*/ 15209 h 3673"/>
              <a:gd name="T80" fmla="+- 0 6332 5049"/>
              <a:gd name="T81" fmla="*/ T80 w 7191"/>
              <a:gd name="T82" fmla="+- 0 15370 12167"/>
              <a:gd name="T83" fmla="*/ 15370 h 3673"/>
              <a:gd name="T84" fmla="+- 0 5920 5049"/>
              <a:gd name="T85" fmla="*/ T84 w 7191"/>
              <a:gd name="T86" fmla="+- 0 15529 12167"/>
              <a:gd name="T87" fmla="*/ 15529 h 3673"/>
              <a:gd name="T88" fmla="+- 0 5497 5049"/>
              <a:gd name="T89" fmla="*/ T88 w 7191"/>
              <a:gd name="T90" fmla="+- 0 15683 12167"/>
              <a:gd name="T91" fmla="*/ 15683 h 3673"/>
              <a:gd name="T92" fmla="+- 0 5049 5049"/>
              <a:gd name="T93" fmla="*/ T92 w 7191"/>
              <a:gd name="T94" fmla="+- 0 15840 12167"/>
              <a:gd name="T95" fmla="*/ 15840 h 3673"/>
              <a:gd name="T96" fmla="+- 0 12240 5049"/>
              <a:gd name="T97" fmla="*/ T96 w 7191"/>
              <a:gd name="T98" fmla="+- 0 15840 12167"/>
              <a:gd name="T99" fmla="*/ 15840 h 3673"/>
              <a:gd name="T100" fmla="+- 0 12240 5049"/>
              <a:gd name="T101" fmla="*/ T100 w 7191"/>
              <a:gd name="T102" fmla="+- 0 12167 12167"/>
              <a:gd name="T103" fmla="*/ 12167 h 3673"/>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Lst>
            <a:rect l="0" t="0" r="r" b="b"/>
            <a:pathLst>
              <a:path w="7191" h="3673">
                <a:moveTo>
                  <a:pt x="7191" y="0"/>
                </a:moveTo>
                <a:lnTo>
                  <a:pt x="7009" y="132"/>
                </a:lnTo>
                <a:lnTo>
                  <a:pt x="6836" y="255"/>
                </a:lnTo>
                <a:lnTo>
                  <a:pt x="6659" y="378"/>
                </a:lnTo>
                <a:lnTo>
                  <a:pt x="6479" y="501"/>
                </a:lnTo>
                <a:lnTo>
                  <a:pt x="6295" y="624"/>
                </a:lnTo>
                <a:lnTo>
                  <a:pt x="6108" y="747"/>
                </a:lnTo>
                <a:lnTo>
                  <a:pt x="5820" y="931"/>
                </a:lnTo>
                <a:lnTo>
                  <a:pt x="5524" y="1115"/>
                </a:lnTo>
                <a:lnTo>
                  <a:pt x="5219" y="1297"/>
                </a:lnTo>
                <a:lnTo>
                  <a:pt x="4905" y="1479"/>
                </a:lnTo>
                <a:lnTo>
                  <a:pt x="4583" y="1660"/>
                </a:lnTo>
                <a:lnTo>
                  <a:pt x="4252" y="1840"/>
                </a:lnTo>
                <a:lnTo>
                  <a:pt x="3913" y="2018"/>
                </a:lnTo>
                <a:lnTo>
                  <a:pt x="3564" y="2194"/>
                </a:lnTo>
                <a:lnTo>
                  <a:pt x="3207" y="2369"/>
                </a:lnTo>
                <a:lnTo>
                  <a:pt x="2841" y="2541"/>
                </a:lnTo>
                <a:lnTo>
                  <a:pt x="2465" y="2711"/>
                </a:lnTo>
                <a:lnTo>
                  <a:pt x="2081" y="2878"/>
                </a:lnTo>
                <a:lnTo>
                  <a:pt x="1687" y="3042"/>
                </a:lnTo>
                <a:lnTo>
                  <a:pt x="1283" y="3203"/>
                </a:lnTo>
                <a:lnTo>
                  <a:pt x="871" y="3362"/>
                </a:lnTo>
                <a:lnTo>
                  <a:pt x="448" y="3516"/>
                </a:lnTo>
                <a:lnTo>
                  <a:pt x="0" y="3673"/>
                </a:lnTo>
                <a:lnTo>
                  <a:pt x="7191" y="3673"/>
                </a:lnTo>
                <a:lnTo>
                  <a:pt x="7191" y="0"/>
                </a:lnTo>
                <a:close/>
              </a:path>
            </a:pathLst>
          </a:custGeom>
          <a:solidFill>
            <a:srgbClr val="FF5C35"/>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20"/>
          <p:cNvSpPr>
            <a:spLocks/>
          </p:cNvSpPr>
          <p:nvPr userDrawn="1"/>
        </p:nvSpPr>
        <p:spPr bwMode="auto">
          <a:xfrm>
            <a:off x="3526118" y="3610480"/>
            <a:ext cx="5617882" cy="1545290"/>
          </a:xfrm>
          <a:custGeom>
            <a:avLst/>
            <a:gdLst>
              <a:gd name="T0" fmla="+- 0 12240 4721"/>
              <a:gd name="T1" fmla="*/ T0 w 7520"/>
              <a:gd name="T2" fmla="+- 0 13633 13633"/>
              <a:gd name="T3" fmla="*/ 13633 h 2207"/>
              <a:gd name="T4" fmla="+- 0 12181 4721"/>
              <a:gd name="T5" fmla="*/ T4 w 7520"/>
              <a:gd name="T6" fmla="+- 0 13660 13633"/>
              <a:gd name="T7" fmla="*/ 13660 h 2207"/>
              <a:gd name="T8" fmla="+- 0 11845 4721"/>
              <a:gd name="T9" fmla="*/ T8 w 7520"/>
              <a:gd name="T10" fmla="+- 0 13808 13633"/>
              <a:gd name="T11" fmla="*/ 13808 h 2207"/>
              <a:gd name="T12" fmla="+- 0 11501 4721"/>
              <a:gd name="T13" fmla="*/ T12 w 7520"/>
              <a:gd name="T14" fmla="+- 0 13955 13633"/>
              <a:gd name="T15" fmla="*/ 13955 h 2207"/>
              <a:gd name="T16" fmla="+- 0 11148 4721"/>
              <a:gd name="T17" fmla="*/ T16 w 7520"/>
              <a:gd name="T18" fmla="+- 0 14099 13633"/>
              <a:gd name="T19" fmla="*/ 14099 h 2207"/>
              <a:gd name="T20" fmla="+- 0 10787 4721"/>
              <a:gd name="T21" fmla="*/ T20 w 7520"/>
              <a:gd name="T22" fmla="+- 0 14240 13633"/>
              <a:gd name="T23" fmla="*/ 14240 h 2207"/>
              <a:gd name="T24" fmla="+- 0 10417 4721"/>
              <a:gd name="T25" fmla="*/ T24 w 7520"/>
              <a:gd name="T26" fmla="+- 0 14379 13633"/>
              <a:gd name="T27" fmla="*/ 14379 h 2207"/>
              <a:gd name="T28" fmla="+- 0 10038 4721"/>
              <a:gd name="T29" fmla="*/ T28 w 7520"/>
              <a:gd name="T30" fmla="+- 0 14514 13633"/>
              <a:gd name="T31" fmla="*/ 14514 h 2207"/>
              <a:gd name="T32" fmla="+- 0 9650 4721"/>
              <a:gd name="T33" fmla="*/ T32 w 7520"/>
              <a:gd name="T34" fmla="+- 0 14647 13633"/>
              <a:gd name="T35" fmla="*/ 14647 h 2207"/>
              <a:gd name="T36" fmla="+- 0 9254 4721"/>
              <a:gd name="T37" fmla="*/ T36 w 7520"/>
              <a:gd name="T38" fmla="+- 0 14776 13633"/>
              <a:gd name="T39" fmla="*/ 14776 h 2207"/>
              <a:gd name="T40" fmla="+- 0 8848 4721"/>
              <a:gd name="T41" fmla="*/ T40 w 7520"/>
              <a:gd name="T42" fmla="+- 0 14901 13633"/>
              <a:gd name="T43" fmla="*/ 14901 h 2207"/>
              <a:gd name="T44" fmla="+- 0 8434 4721"/>
              <a:gd name="T45" fmla="*/ T44 w 7520"/>
              <a:gd name="T46" fmla="+- 0 15022 13633"/>
              <a:gd name="T47" fmla="*/ 15022 h 2207"/>
              <a:gd name="T48" fmla="+- 0 8010 4721"/>
              <a:gd name="T49" fmla="*/ T48 w 7520"/>
              <a:gd name="T50" fmla="+- 0 15140 13633"/>
              <a:gd name="T51" fmla="*/ 15140 h 2207"/>
              <a:gd name="T52" fmla="+- 0 7578 4721"/>
              <a:gd name="T53" fmla="*/ T52 w 7520"/>
              <a:gd name="T54" fmla="+- 0 15253 13633"/>
              <a:gd name="T55" fmla="*/ 15253 h 2207"/>
              <a:gd name="T56" fmla="+- 0 7136 4721"/>
              <a:gd name="T57" fmla="*/ T56 w 7520"/>
              <a:gd name="T58" fmla="+- 0 15362 13633"/>
              <a:gd name="T59" fmla="*/ 15362 h 2207"/>
              <a:gd name="T60" fmla="+- 0 6685 4721"/>
              <a:gd name="T61" fmla="*/ T60 w 7520"/>
              <a:gd name="T62" fmla="+- 0 15465 13633"/>
              <a:gd name="T63" fmla="*/ 15465 h 2207"/>
              <a:gd name="T64" fmla="+- 0 6225 4721"/>
              <a:gd name="T65" fmla="*/ T64 w 7520"/>
              <a:gd name="T66" fmla="+- 0 15564 13633"/>
              <a:gd name="T67" fmla="*/ 15564 h 2207"/>
              <a:gd name="T68" fmla="+- 0 5756 4721"/>
              <a:gd name="T69" fmla="*/ T68 w 7520"/>
              <a:gd name="T70" fmla="+- 0 15658 13633"/>
              <a:gd name="T71" fmla="*/ 15658 h 2207"/>
              <a:gd name="T72" fmla="+- 0 5277 4721"/>
              <a:gd name="T73" fmla="*/ T72 w 7520"/>
              <a:gd name="T74" fmla="+- 0 15746 13633"/>
              <a:gd name="T75" fmla="*/ 15746 h 2207"/>
              <a:gd name="T76" fmla="+- 0 4721 4721"/>
              <a:gd name="T77" fmla="*/ T76 w 7520"/>
              <a:gd name="T78" fmla="+- 0 15840 13633"/>
              <a:gd name="T79" fmla="*/ 15840 h 2207"/>
              <a:gd name="T80" fmla="+- 0 12240 4721"/>
              <a:gd name="T81" fmla="*/ T80 w 7520"/>
              <a:gd name="T82" fmla="+- 0 15840 13633"/>
              <a:gd name="T83" fmla="*/ 15840 h 2207"/>
              <a:gd name="T84" fmla="+- 0 12240 4721"/>
              <a:gd name="T85" fmla="*/ T84 w 7520"/>
              <a:gd name="T86" fmla="+- 0 13633 13633"/>
              <a:gd name="T87" fmla="*/ 13633 h 220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Lst>
            <a:rect l="0" t="0" r="r" b="b"/>
            <a:pathLst>
              <a:path w="7520" h="2207">
                <a:moveTo>
                  <a:pt x="7519" y="0"/>
                </a:moveTo>
                <a:lnTo>
                  <a:pt x="7460" y="27"/>
                </a:lnTo>
                <a:lnTo>
                  <a:pt x="7124" y="175"/>
                </a:lnTo>
                <a:lnTo>
                  <a:pt x="6780" y="322"/>
                </a:lnTo>
                <a:lnTo>
                  <a:pt x="6427" y="466"/>
                </a:lnTo>
                <a:lnTo>
                  <a:pt x="6066" y="607"/>
                </a:lnTo>
                <a:lnTo>
                  <a:pt x="5696" y="746"/>
                </a:lnTo>
                <a:lnTo>
                  <a:pt x="5317" y="881"/>
                </a:lnTo>
                <a:lnTo>
                  <a:pt x="4929" y="1014"/>
                </a:lnTo>
                <a:lnTo>
                  <a:pt x="4533" y="1143"/>
                </a:lnTo>
                <a:lnTo>
                  <a:pt x="4127" y="1268"/>
                </a:lnTo>
                <a:lnTo>
                  <a:pt x="3713" y="1389"/>
                </a:lnTo>
                <a:lnTo>
                  <a:pt x="3289" y="1507"/>
                </a:lnTo>
                <a:lnTo>
                  <a:pt x="2857" y="1620"/>
                </a:lnTo>
                <a:lnTo>
                  <a:pt x="2415" y="1729"/>
                </a:lnTo>
                <a:lnTo>
                  <a:pt x="1964" y="1832"/>
                </a:lnTo>
                <a:lnTo>
                  <a:pt x="1504" y="1931"/>
                </a:lnTo>
                <a:lnTo>
                  <a:pt x="1035" y="2025"/>
                </a:lnTo>
                <a:lnTo>
                  <a:pt x="556" y="2113"/>
                </a:lnTo>
                <a:lnTo>
                  <a:pt x="0" y="2207"/>
                </a:lnTo>
                <a:lnTo>
                  <a:pt x="7519" y="2207"/>
                </a:lnTo>
                <a:lnTo>
                  <a:pt x="7519" y="0"/>
                </a:lnTo>
                <a:close/>
              </a:path>
            </a:pathLst>
          </a:custGeom>
          <a:solidFill>
            <a:srgbClr val="97A3AE"/>
          </a:solidFill>
          <a:ln>
            <a:noFill/>
          </a:ln>
        </p:spPr>
        <p:txBody>
          <a:bodyPr vert="horz" wrap="square" lIns="91440" tIns="45720" rIns="91440" bIns="45720" numCol="1" anchor="t" anchorCtr="0" compatLnSpc="1">
            <a:prstTxWarp prst="textNoShape">
              <a:avLst/>
            </a:prstTxWarp>
          </a:bodyPr>
          <a:lstStyle/>
          <a:p>
            <a:endParaRPr lang="en-US"/>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01000" y="4226472"/>
            <a:ext cx="964586" cy="740664"/>
          </a:xfrm>
          <a:prstGeom prst="rect">
            <a:avLst/>
          </a:prstGeom>
        </p:spPr>
      </p:pic>
    </p:spTree>
    <p:extLst>
      <p:ext uri="{BB962C8B-B14F-4D97-AF65-F5344CB8AC3E}">
        <p14:creationId xmlns:p14="http://schemas.microsoft.com/office/powerpoint/2010/main" val="27050267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hoto Slid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3048000" y="0"/>
            <a:ext cx="6096000" cy="5143500"/>
          </a:xfrm>
          <a:prstGeom prst="rect">
            <a:avLst/>
          </a:prstGeom>
        </p:spPr>
        <p:txBody>
          <a:bodyPr/>
          <a:lstStyle>
            <a:lvl1pPr marL="0" indent="0">
              <a:buNone/>
              <a:defRPr/>
            </a:lvl1pPr>
          </a:lstStyle>
          <a:p>
            <a:endParaRPr lang="en-US" dirty="0"/>
          </a:p>
        </p:txBody>
      </p:sp>
    </p:spTree>
    <p:extLst>
      <p:ext uri="{BB962C8B-B14F-4D97-AF65-F5344CB8AC3E}">
        <p14:creationId xmlns:p14="http://schemas.microsoft.com/office/powerpoint/2010/main" val="32660701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D58A2-685C-5E46-8E9A-A41E237F5A7B}"/>
              </a:ext>
            </a:extLst>
          </p:cNvPr>
          <p:cNvSpPr>
            <a:spLocks noGrp="1"/>
          </p:cNvSpPr>
          <p:nvPr>
            <p:ph type="title" hasCustomPrompt="1"/>
          </p:nvPr>
        </p:nvSpPr>
        <p:spPr>
          <a:xfrm>
            <a:off x="628650" y="274638"/>
            <a:ext cx="7886700" cy="646331"/>
          </a:xfrm>
          <a:prstGeom prst="rect">
            <a:avLst/>
          </a:prstGeom>
        </p:spPr>
        <p:txBody>
          <a:bodyPr>
            <a:spAutoFit/>
          </a:bodyPr>
          <a:lstStyle>
            <a:lvl1pPr>
              <a:defRPr sz="3600">
                <a:solidFill>
                  <a:schemeClr val="tx2">
                    <a:lumMod val="75000"/>
                    <a:lumOff val="25000"/>
                  </a:schemeClr>
                </a:solidFill>
              </a:defRPr>
            </a:lvl1pPr>
          </a:lstStyle>
          <a:p>
            <a:r>
              <a:rPr lang="en-US" dirty="0"/>
              <a:t>What We Do Together?</a:t>
            </a:r>
          </a:p>
        </p:txBody>
      </p:sp>
      <p:sp>
        <p:nvSpPr>
          <p:cNvPr id="3" name="Text Placeholder 1">
            <a:extLst>
              <a:ext uri="{FF2B5EF4-FFF2-40B4-BE49-F238E27FC236}">
                <a16:creationId xmlns:a16="http://schemas.microsoft.com/office/drawing/2014/main" id="{8853129C-7321-524E-85BF-F0A4E44C5778}"/>
              </a:ext>
            </a:extLst>
          </p:cNvPr>
          <p:cNvSpPr>
            <a:spLocks noGrp="1"/>
          </p:cNvSpPr>
          <p:nvPr>
            <p:ph type="body" sz="half" idx="4294967295"/>
          </p:nvPr>
        </p:nvSpPr>
        <p:spPr>
          <a:xfrm>
            <a:off x="0" y="884238"/>
            <a:ext cx="9144000" cy="389419"/>
          </a:xfrm>
          <a:prstGeom prst="rect">
            <a:avLst/>
          </a:prstGeom>
        </p:spPr>
        <p:txBody>
          <a:bodyPr/>
          <a:lstStyle/>
          <a:p>
            <a:pPr marL="0" indent="0" algn="ctr">
              <a:buNone/>
            </a:pPr>
            <a:r>
              <a:rPr lang="en-US" sz="1600" dirty="0">
                <a:solidFill>
                  <a:schemeClr val="tx2">
                    <a:lumMod val="75000"/>
                    <a:lumOff val="25000"/>
                  </a:schemeClr>
                </a:solidFill>
              </a:rPr>
              <a:t>Enter your subhead line here</a:t>
            </a:r>
          </a:p>
        </p:txBody>
      </p:sp>
    </p:spTree>
    <p:extLst>
      <p:ext uri="{BB962C8B-B14F-4D97-AF65-F5344CB8AC3E}">
        <p14:creationId xmlns:p14="http://schemas.microsoft.com/office/powerpoint/2010/main" val="23621214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28650" y="274638"/>
            <a:ext cx="7886700" cy="993775"/>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2607477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28650" y="274638"/>
            <a:ext cx="7886700" cy="993775"/>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240959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1" r:id="rId1"/>
    <p:sldLayoutId id="2147483935" r:id="rId2"/>
    <p:sldLayoutId id="2147483970" r:id="rId3"/>
    <p:sldLayoutId id="2147483832" r:id="rId4"/>
    <p:sldLayoutId id="2147483969" r:id="rId5"/>
    <p:sldLayoutId id="2147483971" r:id="rId6"/>
    <p:sldLayoutId id="2147483942" r:id="rId7"/>
    <p:sldLayoutId id="2147483955" r:id="rId8"/>
    <p:sldLayoutId id="2147483956" r:id="rId9"/>
    <p:sldLayoutId id="2147483885" r:id="rId10"/>
    <p:sldLayoutId id="2147483901" r:id="rId11"/>
    <p:sldLayoutId id="2147483914" r:id="rId12"/>
    <p:sldLayoutId id="2147483915" r:id="rId13"/>
    <p:sldLayoutId id="2147483875" r:id="rId14"/>
    <p:sldLayoutId id="2147483872" r:id="rId15"/>
    <p:sldLayoutId id="2147483894" r:id="rId16"/>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EDD2CC87-818A-4E97-9911-501E8E6FB2E9}" type="datetimeFigureOut">
              <a:rPr lang="en-US" smtClean="0"/>
              <a:t>2/19/2020</a:t>
            </a:fld>
            <a:endParaRPr lang="en-US"/>
          </a:p>
        </p:txBody>
      </p:sp>
      <p:sp>
        <p:nvSpPr>
          <p:cNvPr id="5" name="Footer Placeholder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14D9888B-16BA-470E-B2E3-685AA0AF5F09}" type="slidenum">
              <a:rPr lang="en-US" smtClean="0"/>
              <a:t>‹#›</a:t>
            </a:fld>
            <a:endParaRPr lang="en-US"/>
          </a:p>
        </p:txBody>
      </p:sp>
    </p:spTree>
    <p:extLst>
      <p:ext uri="{BB962C8B-B14F-4D97-AF65-F5344CB8AC3E}">
        <p14:creationId xmlns:p14="http://schemas.microsoft.com/office/powerpoint/2010/main" val="3478881268"/>
      </p:ext>
    </p:extLst>
  </p:cSld>
  <p:clrMap bg1="lt1" tx1="dk1" bg2="lt2" tx2="dk2" accent1="accent1" accent2="accent2" accent3="accent3" accent4="accent4" accent5="accent5" accent6="accent6" hlink="hlink" folHlink="folHlink"/>
  <p:sldLayoutIdLst>
    <p:sldLayoutId id="2147483958" r:id="rId1"/>
    <p:sldLayoutId id="2147483959" r:id="rId2"/>
    <p:sldLayoutId id="2147483960" r:id="rId3"/>
    <p:sldLayoutId id="2147483961" r:id="rId4"/>
    <p:sldLayoutId id="2147483962" r:id="rId5"/>
    <p:sldLayoutId id="2147483963" r:id="rId6"/>
    <p:sldLayoutId id="2147483964" r:id="rId7"/>
    <p:sldLayoutId id="2147483965" r:id="rId8"/>
    <p:sldLayoutId id="2147483966" r:id="rId9"/>
    <p:sldLayoutId id="2147483967" r:id="rId10"/>
    <p:sldLayoutId id="2147483968"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2F68BF2-E2EF-664C-AE5E-F78522579EB3}"/>
              </a:ext>
            </a:extLst>
          </p:cNvPr>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3DDDE7C-3AD0-2E4C-881C-71E7C693EFF6}"/>
              </a:ext>
            </a:extLst>
          </p:cNvPr>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3A26E6F-9C74-D24E-9C22-2B8030DD85DC}"/>
              </a:ext>
            </a:extLst>
          </p:cNvPr>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3EE2BF89-E11A-C642-BD19-7FF086600842}" type="datetimeFigureOut">
              <a:rPr lang="en-US" smtClean="0"/>
              <a:t>2/19/2020</a:t>
            </a:fld>
            <a:endParaRPr lang="en-US"/>
          </a:p>
        </p:txBody>
      </p:sp>
      <p:sp>
        <p:nvSpPr>
          <p:cNvPr id="5" name="Footer Placeholder 4">
            <a:extLst>
              <a:ext uri="{FF2B5EF4-FFF2-40B4-BE49-F238E27FC236}">
                <a16:creationId xmlns:a16="http://schemas.microsoft.com/office/drawing/2014/main" id="{DC3BDAFD-0608-804E-BEFF-DA4CB137A28F}"/>
              </a:ext>
            </a:extLst>
          </p:cNvPr>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0FE067B-AB96-A449-B36F-5309FD1BA200}"/>
              </a:ext>
            </a:extLst>
          </p:cNvPr>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CAF86F93-B722-AD4F-91B1-742ADE69CADF}" type="slidenum">
              <a:rPr lang="en-US" smtClean="0"/>
              <a:t>‹#›</a:t>
            </a:fld>
            <a:endParaRPr lang="en-US"/>
          </a:p>
        </p:txBody>
      </p:sp>
    </p:spTree>
    <p:extLst>
      <p:ext uri="{BB962C8B-B14F-4D97-AF65-F5344CB8AC3E}">
        <p14:creationId xmlns:p14="http://schemas.microsoft.com/office/powerpoint/2010/main" val="2768509381"/>
      </p:ext>
    </p:extLst>
  </p:cSld>
  <p:clrMap bg1="lt1" tx1="dk1" bg2="lt2" tx2="dk2" accent1="accent1" accent2="accent2" accent3="accent3" accent4="accent4" accent5="accent5" accent6="accent6" hlink="hlink" folHlink="folHlink"/>
  <p:sldLayoutIdLst>
    <p:sldLayoutId id="2147483944" r:id="rId1"/>
    <p:sldLayoutId id="2147483945" r:id="rId2"/>
    <p:sldLayoutId id="2147483946" r:id="rId3"/>
    <p:sldLayoutId id="2147483947" r:id="rId4"/>
    <p:sldLayoutId id="2147483948" r:id="rId5"/>
    <p:sldLayoutId id="2147483949" r:id="rId6"/>
    <p:sldLayoutId id="2147483950" r:id="rId7"/>
    <p:sldLayoutId id="2147483951" r:id="rId8"/>
    <p:sldLayoutId id="2147483952" r:id="rId9"/>
    <p:sldLayoutId id="2147483953" r:id="rId10"/>
    <p:sldLayoutId id="2147483954"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9"/>
          <p:cNvSpPr txBox="1">
            <a:spLocks/>
          </p:cNvSpPr>
          <p:nvPr/>
        </p:nvSpPr>
        <p:spPr>
          <a:xfrm>
            <a:off x="350206" y="2248018"/>
            <a:ext cx="8207211" cy="79228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200" b="0" dirty="0" smtClean="0">
                <a:solidFill>
                  <a:srgbClr val="FF5C35"/>
                </a:solidFill>
                <a:latin typeface="Oswald" panose="02000803000000000000" pitchFamily="2" charset="0"/>
              </a:rPr>
              <a:t>Historical Overview and Recent Developments</a:t>
            </a:r>
            <a:endParaRPr lang="en-US" sz="3200" b="0" dirty="0">
              <a:solidFill>
                <a:srgbClr val="FF5C35"/>
              </a:solidFill>
              <a:latin typeface="Oswald" panose="02000803000000000000" pitchFamily="2" charset="0"/>
            </a:endParaRPr>
          </a:p>
        </p:txBody>
      </p:sp>
      <p:sp>
        <p:nvSpPr>
          <p:cNvPr id="4" name="Rectangle 3"/>
          <p:cNvSpPr/>
          <p:nvPr/>
        </p:nvSpPr>
        <p:spPr bwMode="auto">
          <a:xfrm>
            <a:off x="457200" y="2862916"/>
            <a:ext cx="2282969" cy="45719"/>
          </a:xfrm>
          <a:prstGeom prst="rect">
            <a:avLst/>
          </a:prstGeom>
          <a:solidFill>
            <a:srgbClr val="DEDE1F"/>
          </a:solidFill>
          <a:ln w="9525">
            <a:noFill/>
            <a:round/>
            <a:headEnd/>
            <a:tailEnd/>
          </a:ln>
        </p:spPr>
        <p:txBody>
          <a:bodyPr vert="horz" wrap="square" lIns="91440" tIns="45720" rIns="91440" bIns="45720" numCol="1" rtlCol="0"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
        <p:nvSpPr>
          <p:cNvPr id="6" name="Text Placeholder 35"/>
          <p:cNvSpPr txBox="1">
            <a:spLocks/>
          </p:cNvSpPr>
          <p:nvPr/>
        </p:nvSpPr>
        <p:spPr>
          <a:xfrm>
            <a:off x="308136" y="1543630"/>
            <a:ext cx="7997664" cy="854075"/>
          </a:xfrm>
          <a:prstGeom prst="rect">
            <a:avLst/>
          </a:prstGeom>
        </p:spPr>
        <p:txBody>
          <a:bodyPr/>
          <a:lstStyle>
            <a:lvl1pPr marL="0" indent="0" algn="l" defTabSz="914400" rtl="0" eaLnBrk="1" latinLnBrk="0" hangingPunct="1">
              <a:spcBef>
                <a:spcPct val="20000"/>
              </a:spcBef>
              <a:buFont typeface="Arial" pitchFamily="34" charset="0"/>
              <a:buNone/>
              <a:defRPr sz="44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b="1" dirty="0" smtClean="0">
                <a:solidFill>
                  <a:srgbClr val="36438B"/>
                </a:solidFill>
                <a:latin typeface="Oswald" panose="02000803000000000000" pitchFamily="2" charset="0"/>
              </a:rPr>
              <a:t>Leandro and the </a:t>
            </a:r>
            <a:r>
              <a:rPr lang="en-US" b="1" dirty="0" err="1" smtClean="0">
                <a:solidFill>
                  <a:srgbClr val="36438B"/>
                </a:solidFill>
                <a:latin typeface="Oswald" panose="02000803000000000000" pitchFamily="2" charset="0"/>
              </a:rPr>
              <a:t>WestEd</a:t>
            </a:r>
            <a:r>
              <a:rPr lang="en-US" b="1" dirty="0" smtClean="0">
                <a:solidFill>
                  <a:srgbClr val="36438B"/>
                </a:solidFill>
                <a:latin typeface="Oswald" panose="02000803000000000000" pitchFamily="2" charset="0"/>
              </a:rPr>
              <a:t> Report:</a:t>
            </a:r>
            <a:endParaRPr lang="en-US" b="1" dirty="0" smtClean="0"/>
          </a:p>
        </p:txBody>
      </p:sp>
    </p:spTree>
    <p:extLst>
      <p:ext uri="{BB962C8B-B14F-4D97-AF65-F5344CB8AC3E}">
        <p14:creationId xmlns:p14="http://schemas.microsoft.com/office/powerpoint/2010/main" val="1730938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85750"/>
            <a:ext cx="8458200" cy="625528"/>
          </a:xfrm>
        </p:spPr>
        <p:txBody>
          <a:bodyPr/>
          <a:lstStyle/>
          <a:p>
            <a:pPr algn="ctr"/>
            <a:r>
              <a:rPr lang="en-US" u="sng" dirty="0" smtClean="0"/>
              <a:t>2010 - Present</a:t>
            </a:r>
            <a:endParaRPr lang="en-US" u="sng" dirty="0"/>
          </a:p>
        </p:txBody>
      </p:sp>
      <p:sp>
        <p:nvSpPr>
          <p:cNvPr id="3" name="Text Placeholder 2"/>
          <p:cNvSpPr>
            <a:spLocks noGrp="1"/>
          </p:cNvSpPr>
          <p:nvPr>
            <p:ph type="body" sz="quarter" idx="10"/>
          </p:nvPr>
        </p:nvSpPr>
        <p:spPr>
          <a:xfrm>
            <a:off x="152400" y="1276350"/>
            <a:ext cx="8425070" cy="3657600"/>
          </a:xfrm>
        </p:spPr>
        <p:txBody>
          <a:bodyPr/>
          <a:lstStyle/>
          <a:p>
            <a:r>
              <a:rPr lang="en-US" sz="2400" b="1" dirty="0" smtClean="0"/>
              <a:t>Growth in state education spending slows and never recovers to pre-Great Recession levels.</a:t>
            </a:r>
          </a:p>
          <a:p>
            <a:pPr>
              <a:spcBef>
                <a:spcPts val="600"/>
              </a:spcBef>
            </a:pPr>
            <a:r>
              <a:rPr lang="en-US" sz="2400" b="1" dirty="0" smtClean="0"/>
              <a:t>As of fiscal year (FY) 2016, the most recent year for which national rankings are available, North Carolina’s per-pupil spending was the sixth lowest in the nation [</a:t>
            </a:r>
            <a:r>
              <a:rPr lang="en-US" sz="2400" b="1" dirty="0" err="1" smtClean="0"/>
              <a:t>WestEd</a:t>
            </a:r>
            <a:r>
              <a:rPr lang="en-US" sz="2400" b="1" dirty="0" smtClean="0"/>
              <a:t> Report, p. 21]. When adjusted for inflation, per-pupil spending in North Carolina has </a:t>
            </a:r>
            <a:r>
              <a:rPr lang="en-US" sz="2400" b="1" i="1" dirty="0" smtClean="0"/>
              <a:t>declined</a:t>
            </a:r>
            <a:r>
              <a:rPr lang="en-US" sz="2400" b="1" dirty="0" smtClean="0"/>
              <a:t> by about 6% since 2009-10. [</a:t>
            </a:r>
            <a:r>
              <a:rPr lang="en-US" sz="2400" b="1" dirty="0" err="1" smtClean="0"/>
              <a:t>WestEd</a:t>
            </a:r>
            <a:r>
              <a:rPr lang="en-US" sz="2400" b="1" dirty="0" smtClean="0"/>
              <a:t> Report, p.21]. </a:t>
            </a:r>
            <a:endParaRPr lang="en-US" sz="2400" b="1" dirty="0"/>
          </a:p>
        </p:txBody>
      </p:sp>
    </p:spTree>
    <p:extLst>
      <p:ext uri="{BB962C8B-B14F-4D97-AF65-F5344CB8AC3E}">
        <p14:creationId xmlns:p14="http://schemas.microsoft.com/office/powerpoint/2010/main" val="31009976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u="sng" dirty="0" smtClean="0"/>
              <a:t>2018 - 2019</a:t>
            </a:r>
            <a:endParaRPr lang="en-US" u="sng" dirty="0"/>
          </a:p>
        </p:txBody>
      </p:sp>
      <p:sp>
        <p:nvSpPr>
          <p:cNvPr id="3" name="Text Placeholder 2"/>
          <p:cNvSpPr>
            <a:spLocks noGrp="1"/>
          </p:cNvSpPr>
          <p:nvPr>
            <p:ph type="body" sz="quarter" idx="10"/>
          </p:nvPr>
        </p:nvSpPr>
        <p:spPr/>
        <p:txBody>
          <a:bodyPr/>
          <a:lstStyle/>
          <a:p>
            <a:r>
              <a:rPr lang="en-US" sz="2800" b="1" dirty="0" smtClean="0"/>
              <a:t>Case transferred to Judge David Lee;</a:t>
            </a:r>
          </a:p>
          <a:p>
            <a:r>
              <a:rPr lang="en-US" sz="2800" b="1" dirty="0" smtClean="0"/>
              <a:t>Court appoints </a:t>
            </a:r>
            <a:r>
              <a:rPr lang="en-US" sz="2800" b="1" dirty="0" err="1" smtClean="0"/>
              <a:t>WestEd</a:t>
            </a:r>
            <a:r>
              <a:rPr lang="en-US" sz="2800" b="1" dirty="0" smtClean="0"/>
              <a:t> to do comprehensive study on state of public education in North Carolina;</a:t>
            </a:r>
          </a:p>
          <a:p>
            <a:r>
              <a:rPr lang="en-US" sz="2800" b="1" dirty="0" smtClean="0"/>
              <a:t>Governor appoints </a:t>
            </a:r>
            <a:r>
              <a:rPr lang="en-US" sz="2800" b="1" i="1" dirty="0" smtClean="0"/>
              <a:t>Leandro</a:t>
            </a:r>
            <a:r>
              <a:rPr lang="en-US" sz="2800" b="1" dirty="0" smtClean="0"/>
              <a:t> Commission to identify specific strategies for meeting the </a:t>
            </a:r>
            <a:r>
              <a:rPr lang="en-US" sz="2800" b="1" i="1" dirty="0" smtClean="0"/>
              <a:t>Leandro</a:t>
            </a:r>
            <a:r>
              <a:rPr lang="en-US" sz="2800" b="1" dirty="0" smtClean="0"/>
              <a:t> mandates.</a:t>
            </a:r>
            <a:endParaRPr lang="en-US" sz="2800" b="1" dirty="0"/>
          </a:p>
        </p:txBody>
      </p:sp>
    </p:spTree>
    <p:extLst>
      <p:ext uri="{BB962C8B-B14F-4D97-AF65-F5344CB8AC3E}">
        <p14:creationId xmlns:p14="http://schemas.microsoft.com/office/powerpoint/2010/main" val="14971299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400" u="sng" dirty="0" smtClean="0"/>
              <a:t>December 10, 2019 – </a:t>
            </a:r>
            <a:r>
              <a:rPr lang="en-US" sz="3400" u="sng" dirty="0" err="1" smtClean="0"/>
              <a:t>WestEd</a:t>
            </a:r>
            <a:r>
              <a:rPr lang="en-US" sz="3400" u="sng" dirty="0" smtClean="0"/>
              <a:t> Report Released</a:t>
            </a:r>
            <a:endParaRPr lang="en-US" sz="3400" u="sng" dirty="0"/>
          </a:p>
        </p:txBody>
      </p:sp>
      <p:sp>
        <p:nvSpPr>
          <p:cNvPr id="3" name="Text Placeholder 2"/>
          <p:cNvSpPr>
            <a:spLocks noGrp="1"/>
          </p:cNvSpPr>
          <p:nvPr>
            <p:ph type="body" sz="quarter" idx="10"/>
          </p:nvPr>
        </p:nvSpPr>
        <p:spPr/>
        <p:txBody>
          <a:bodyPr/>
          <a:lstStyle/>
          <a:p>
            <a:pPr marL="0" indent="0">
              <a:buNone/>
            </a:pPr>
            <a:r>
              <a:rPr lang="en-US" b="1" dirty="0" err="1" smtClean="0"/>
              <a:t>WestEd’s</a:t>
            </a:r>
            <a:r>
              <a:rPr lang="en-US" b="1" dirty="0" smtClean="0"/>
              <a:t> research found that, despite previous efforts to improve, North Carolina continues to fall short in its obligation to provide a sound basic education to all public school students. The report identified eight critical action areas on which the state should focus.</a:t>
            </a:r>
            <a:endParaRPr lang="en-US" b="1" dirty="0"/>
          </a:p>
        </p:txBody>
      </p:sp>
    </p:spTree>
    <p:extLst>
      <p:ext uri="{BB962C8B-B14F-4D97-AF65-F5344CB8AC3E}">
        <p14:creationId xmlns:p14="http://schemas.microsoft.com/office/powerpoint/2010/main" val="41381101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2800" u="sng" dirty="0" smtClean="0"/>
              <a:t>Eight Critical Need Areas Where the State Falls Short of </a:t>
            </a:r>
            <a:r>
              <a:rPr lang="en-US" sz="2800" i="1" u="sng" dirty="0" smtClean="0"/>
              <a:t>Leandro’s</a:t>
            </a:r>
            <a:r>
              <a:rPr lang="en-US" sz="2800" u="sng" dirty="0" smtClean="0"/>
              <a:t> Requirements According to the </a:t>
            </a:r>
            <a:r>
              <a:rPr lang="en-US" sz="2800" u="sng" dirty="0" err="1" smtClean="0"/>
              <a:t>WestEd</a:t>
            </a:r>
            <a:r>
              <a:rPr lang="en-US" sz="2800" u="sng" dirty="0" smtClean="0"/>
              <a:t> Report</a:t>
            </a:r>
            <a:endParaRPr lang="en-US" sz="2800" u="sng" dirty="0"/>
          </a:p>
        </p:txBody>
      </p:sp>
      <p:sp>
        <p:nvSpPr>
          <p:cNvPr id="3" name="Text Placeholder 2"/>
          <p:cNvSpPr>
            <a:spLocks noGrp="1"/>
          </p:cNvSpPr>
          <p:nvPr>
            <p:ph type="body" sz="quarter" idx="10"/>
          </p:nvPr>
        </p:nvSpPr>
        <p:spPr>
          <a:xfrm>
            <a:off x="414130" y="1428750"/>
            <a:ext cx="8425070" cy="3657600"/>
          </a:xfrm>
        </p:spPr>
        <p:txBody>
          <a:bodyPr/>
          <a:lstStyle/>
          <a:p>
            <a:pPr marL="0" indent="0">
              <a:buNone/>
            </a:pPr>
            <a:r>
              <a:rPr lang="en-US" sz="2000" b="1" dirty="0" smtClean="0"/>
              <a:t>1.	Adequate, Equitable, and Aligned Finance and Resource 	Allocation</a:t>
            </a:r>
          </a:p>
          <a:p>
            <a:pPr marL="0" indent="0">
              <a:buNone/>
            </a:pPr>
            <a:r>
              <a:rPr lang="en-US" sz="2000" b="1" dirty="0" smtClean="0"/>
              <a:t>2.	A Qualified and Well-Prepared Teacher in Every Classroom</a:t>
            </a:r>
          </a:p>
          <a:p>
            <a:pPr marL="0" indent="0">
              <a:buNone/>
            </a:pPr>
            <a:r>
              <a:rPr lang="en-US" sz="2000" b="1" dirty="0" smtClean="0"/>
              <a:t>3.	A Qualified and Well-Prepared Principal in Every</a:t>
            </a:r>
            <a:r>
              <a:rPr lang="en-US" sz="2000" b="1" dirty="0"/>
              <a:t> </a:t>
            </a:r>
            <a:r>
              <a:rPr lang="en-US" sz="2000" b="1" dirty="0" smtClean="0"/>
              <a:t>School</a:t>
            </a:r>
          </a:p>
          <a:p>
            <a:pPr marL="0" indent="0">
              <a:buNone/>
            </a:pPr>
            <a:r>
              <a:rPr lang="en-US" sz="2000" b="1" dirty="0" smtClean="0"/>
              <a:t>4.	High-Quality Early Childhood Education</a:t>
            </a:r>
          </a:p>
          <a:p>
            <a:pPr marL="0" indent="0">
              <a:buNone/>
            </a:pPr>
            <a:r>
              <a:rPr lang="en-US" sz="2000" b="1" dirty="0" smtClean="0"/>
              <a:t>5.	Support for High-Poverty Schools</a:t>
            </a:r>
          </a:p>
          <a:p>
            <a:pPr marL="0" indent="0">
              <a:buNone/>
            </a:pPr>
            <a:r>
              <a:rPr lang="en-US" sz="2000" b="1" dirty="0" smtClean="0"/>
              <a:t>6.	Student-Centered State Assessment System and School 	Accountability System That Informs Instruction</a:t>
            </a:r>
          </a:p>
          <a:p>
            <a:pPr marL="0" indent="0">
              <a:buNone/>
            </a:pPr>
            <a:r>
              <a:rPr lang="en-US" sz="2000" b="1" dirty="0" smtClean="0"/>
              <a:t>7.	Regional/Statewide Supports for School Improvement</a:t>
            </a:r>
          </a:p>
          <a:p>
            <a:pPr marL="0" indent="0">
              <a:buNone/>
            </a:pPr>
            <a:r>
              <a:rPr lang="en-US" sz="2000" b="1" dirty="0" smtClean="0"/>
              <a:t>8.	Capacity to Monitor the State’s Compliance</a:t>
            </a:r>
            <a:endParaRPr lang="en-US" sz="2000" b="1" dirty="0"/>
          </a:p>
        </p:txBody>
      </p:sp>
    </p:spTree>
    <p:extLst>
      <p:ext uri="{BB962C8B-B14F-4D97-AF65-F5344CB8AC3E}">
        <p14:creationId xmlns:p14="http://schemas.microsoft.com/office/powerpoint/2010/main" val="29531020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16866"/>
            <a:ext cx="8686800" cy="625528"/>
          </a:xfrm>
        </p:spPr>
        <p:txBody>
          <a:bodyPr/>
          <a:lstStyle/>
          <a:p>
            <a:pPr algn="ctr"/>
            <a:r>
              <a:rPr lang="en-US" sz="4000" u="sng" dirty="0" smtClean="0"/>
              <a:t>Recent Developments/Next Steps</a:t>
            </a:r>
            <a:endParaRPr lang="en-US" sz="4000" u="sng" dirty="0"/>
          </a:p>
        </p:txBody>
      </p:sp>
      <p:sp>
        <p:nvSpPr>
          <p:cNvPr id="3" name="Text Placeholder 2"/>
          <p:cNvSpPr>
            <a:spLocks noGrp="1"/>
          </p:cNvSpPr>
          <p:nvPr>
            <p:ph type="body" sz="quarter" idx="10"/>
          </p:nvPr>
        </p:nvSpPr>
        <p:spPr>
          <a:xfrm>
            <a:off x="152400" y="1123950"/>
            <a:ext cx="8915400" cy="3657600"/>
          </a:xfrm>
        </p:spPr>
        <p:txBody>
          <a:bodyPr/>
          <a:lstStyle/>
          <a:p>
            <a:r>
              <a:rPr lang="en-US" sz="1900" b="1" dirty="0" smtClean="0"/>
              <a:t>Court files order on January 21, 2020 accepting </a:t>
            </a:r>
            <a:r>
              <a:rPr lang="en-US" sz="1900" b="1" dirty="0" err="1" smtClean="0"/>
              <a:t>WestEd’s</a:t>
            </a:r>
            <a:r>
              <a:rPr lang="en-US" sz="1900" b="1" dirty="0" smtClean="0"/>
              <a:t> findings as the law of the case and states that the State defendants “have not yet met their constitutional duty to provide all North Carolina students with the opportunity to obtain a sound basic education.” (Order, p.15).</a:t>
            </a:r>
          </a:p>
          <a:p>
            <a:pPr>
              <a:spcBef>
                <a:spcPts val="600"/>
              </a:spcBef>
            </a:pPr>
            <a:r>
              <a:rPr lang="en-US" sz="1900" b="1" dirty="0" smtClean="0"/>
              <a:t>Court orders State to submit a proposed plan by March 30, 2020 containing specific short-term actions that the State must initiate during 2020. In the future, Court will require that the State submit a comprehensive remedial plan for constitutional compliance.</a:t>
            </a:r>
          </a:p>
          <a:p>
            <a:pPr>
              <a:spcBef>
                <a:spcPts val="600"/>
              </a:spcBef>
            </a:pPr>
            <a:r>
              <a:rPr lang="en-US" sz="1900" b="1" dirty="0" smtClean="0"/>
              <a:t>Following entry of January 21 order, State Board asks all LEA’s to submit specific policy recommendations in response to </a:t>
            </a:r>
            <a:r>
              <a:rPr lang="en-US" sz="1900" b="1" dirty="0" err="1" smtClean="0"/>
              <a:t>WestEd</a:t>
            </a:r>
            <a:r>
              <a:rPr lang="en-US" sz="1900" b="1" dirty="0" smtClean="0"/>
              <a:t> findings.</a:t>
            </a:r>
          </a:p>
          <a:p>
            <a:pPr>
              <a:spcBef>
                <a:spcPts val="600"/>
              </a:spcBef>
            </a:pPr>
            <a:r>
              <a:rPr lang="en-US" sz="1900" b="1" dirty="0" smtClean="0"/>
              <a:t>January 23, 2020, Governor’s Leandro Commission adopts its recommendations for constitutional compliance, which largely align                    with </a:t>
            </a:r>
            <a:r>
              <a:rPr lang="en-US" sz="1900" b="1" dirty="0" err="1" smtClean="0"/>
              <a:t>WestEd</a:t>
            </a:r>
            <a:r>
              <a:rPr lang="en-US" sz="1900" b="1" dirty="0" smtClean="0"/>
              <a:t> Report.</a:t>
            </a:r>
          </a:p>
        </p:txBody>
      </p:sp>
    </p:spTree>
    <p:extLst>
      <p:ext uri="{BB962C8B-B14F-4D97-AF65-F5344CB8AC3E}">
        <p14:creationId xmlns:p14="http://schemas.microsoft.com/office/powerpoint/2010/main" val="39009908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 </a:t>
            </a:r>
            <a:endParaRPr lang="en-US" dirty="0"/>
          </a:p>
        </p:txBody>
      </p:sp>
    </p:spTree>
    <p:extLst>
      <p:ext uri="{BB962C8B-B14F-4D97-AF65-F5344CB8AC3E}">
        <p14:creationId xmlns:p14="http://schemas.microsoft.com/office/powerpoint/2010/main" val="6487879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38150"/>
            <a:ext cx="8458200" cy="959484"/>
          </a:xfrm>
        </p:spPr>
        <p:txBody>
          <a:bodyPr/>
          <a:lstStyle/>
          <a:p>
            <a:pPr algn="ctr"/>
            <a:r>
              <a:rPr lang="en-US" sz="3200" dirty="0" smtClean="0"/>
              <a:t>The North Carolina State Constitution</a:t>
            </a:r>
            <a:br>
              <a:rPr lang="en-US" sz="3200" dirty="0" smtClean="0"/>
            </a:br>
            <a:r>
              <a:rPr lang="en-US" sz="2400" dirty="0" smtClean="0"/>
              <a:t>N.C. Const. Art. IX,</a:t>
            </a:r>
            <a:r>
              <a:rPr lang="en-US" sz="2400" dirty="0">
                <a:latin typeface="Roboto"/>
              </a:rPr>
              <a:t> </a:t>
            </a:r>
            <a:r>
              <a:rPr lang="en-US" sz="2400" dirty="0" smtClean="0">
                <a:latin typeface="Roboto"/>
              </a:rPr>
              <a:t>§ 2(1)</a:t>
            </a:r>
            <a:r>
              <a:rPr lang="en-US" sz="2400" dirty="0">
                <a:latin typeface="Roboto"/>
              </a:rPr>
              <a:t/>
            </a:r>
            <a:br>
              <a:rPr lang="en-US" sz="2400" dirty="0">
                <a:latin typeface="Roboto"/>
              </a:rPr>
            </a:br>
            <a:r>
              <a:rPr lang="en-US" sz="4000" dirty="0" smtClean="0"/>
              <a:t> </a:t>
            </a:r>
            <a:endParaRPr lang="en-US" sz="4000" dirty="0"/>
          </a:p>
        </p:txBody>
      </p:sp>
      <p:sp>
        <p:nvSpPr>
          <p:cNvPr id="3" name="Text Placeholder 2"/>
          <p:cNvSpPr>
            <a:spLocks noGrp="1"/>
          </p:cNvSpPr>
          <p:nvPr>
            <p:ph type="body" sz="quarter" idx="10"/>
          </p:nvPr>
        </p:nvSpPr>
        <p:spPr>
          <a:xfrm>
            <a:off x="414130" y="1733550"/>
            <a:ext cx="8425070" cy="3129190"/>
          </a:xfrm>
        </p:spPr>
        <p:txBody>
          <a:bodyPr/>
          <a:lstStyle/>
          <a:p>
            <a:pPr marL="0" indent="0">
              <a:buNone/>
            </a:pPr>
            <a:r>
              <a:rPr lang="en-US" sz="2800" b="1" dirty="0" smtClean="0"/>
              <a:t>“The General Assembly shall provide by taxation and otherwise for a general and uniform system of free public schools, which shall be maintained at least nine months in every year, and wherein equal opportunities shall be provided for all students.”</a:t>
            </a:r>
          </a:p>
        </p:txBody>
      </p:sp>
    </p:spTree>
    <p:extLst>
      <p:ext uri="{BB962C8B-B14F-4D97-AF65-F5344CB8AC3E}">
        <p14:creationId xmlns:p14="http://schemas.microsoft.com/office/powerpoint/2010/main" val="1687645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u="sng" dirty="0" smtClean="0"/>
              <a:t>Origins of the Leandro Case</a:t>
            </a:r>
            <a:endParaRPr lang="en-US" u="sng" dirty="0"/>
          </a:p>
        </p:txBody>
      </p:sp>
      <p:sp>
        <p:nvSpPr>
          <p:cNvPr id="3" name="Text Placeholder 2"/>
          <p:cNvSpPr>
            <a:spLocks noGrp="1"/>
          </p:cNvSpPr>
          <p:nvPr>
            <p:ph type="body" sz="quarter" idx="10"/>
          </p:nvPr>
        </p:nvSpPr>
        <p:spPr/>
        <p:txBody>
          <a:bodyPr/>
          <a:lstStyle/>
          <a:p>
            <a:pPr marL="0" indent="0">
              <a:buNone/>
            </a:pPr>
            <a:r>
              <a:rPr lang="en-US" sz="2800" b="1" dirty="0" smtClean="0"/>
              <a:t>The original lawsuit, </a:t>
            </a:r>
            <a:r>
              <a:rPr lang="en-US" sz="2800" b="1" i="1" dirty="0" smtClean="0"/>
              <a:t>Leandro v. State</a:t>
            </a:r>
            <a:r>
              <a:rPr lang="en-US" sz="2800" b="1" dirty="0" smtClean="0"/>
              <a:t>, was filed in May, 1994 on behalf of a Hoke County Schools student, Rob Leandro, and a number of low wealth school districts, including the Cumberland County Board of Education. The plaintiffs alleged that the educational rights guaranteed under the State Constitution were being denied to children in low wealth districts. Our Board of Education remains      a plaintiff in the case.</a:t>
            </a:r>
            <a:endParaRPr lang="en-US" sz="2800" b="1" dirty="0"/>
          </a:p>
        </p:txBody>
      </p:sp>
    </p:spTree>
    <p:extLst>
      <p:ext uri="{BB962C8B-B14F-4D97-AF65-F5344CB8AC3E}">
        <p14:creationId xmlns:p14="http://schemas.microsoft.com/office/powerpoint/2010/main" val="31505397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16866"/>
            <a:ext cx="8458200" cy="1035684"/>
          </a:xfrm>
        </p:spPr>
        <p:txBody>
          <a:bodyPr/>
          <a:lstStyle/>
          <a:p>
            <a:pPr algn="ctr"/>
            <a:r>
              <a:rPr lang="en-US" sz="2800" i="1" dirty="0" smtClean="0"/>
              <a:t>Guarantee and Definition of a “sound basic education”</a:t>
            </a:r>
            <a:br>
              <a:rPr lang="en-US" sz="2800" i="1" dirty="0" smtClean="0"/>
            </a:br>
            <a:r>
              <a:rPr lang="en-US" sz="2400" i="1" dirty="0" smtClean="0"/>
              <a:t>Leandro v. State</a:t>
            </a:r>
            <a:r>
              <a:rPr lang="en-US" sz="2400" dirty="0" smtClean="0"/>
              <a:t>, 346 N.C. 336, 488 S.E.2d 249 (1997)</a:t>
            </a:r>
            <a:endParaRPr lang="en-US" sz="3600" dirty="0"/>
          </a:p>
        </p:txBody>
      </p:sp>
      <p:sp>
        <p:nvSpPr>
          <p:cNvPr id="3" name="Text Placeholder 2"/>
          <p:cNvSpPr>
            <a:spLocks noGrp="1"/>
          </p:cNvSpPr>
          <p:nvPr>
            <p:ph type="body" sz="quarter" idx="10"/>
          </p:nvPr>
        </p:nvSpPr>
        <p:spPr>
          <a:xfrm>
            <a:off x="408648" y="1428750"/>
            <a:ext cx="8425070" cy="3281590"/>
          </a:xfrm>
        </p:spPr>
        <p:txBody>
          <a:bodyPr/>
          <a:lstStyle/>
          <a:p>
            <a:pPr marL="0" indent="0">
              <a:spcBef>
                <a:spcPts val="0"/>
              </a:spcBef>
              <a:buNone/>
            </a:pPr>
            <a:r>
              <a:rPr lang="en-US" sz="2000" dirty="0" smtClean="0"/>
              <a:t> </a:t>
            </a:r>
            <a:r>
              <a:rPr lang="en-US" sz="2000" b="1" dirty="0" smtClean="0"/>
              <a:t>“We conclude that Article I, Section 15 and Article IX, Section 2 of the North Carolina Constitution combine to guarantee every child of this state an opportunity to receive a sound basic education in our public schools. For purposes of our Constitution, a ‘sound basic education’ is one that will provide the student with at least:</a:t>
            </a:r>
          </a:p>
          <a:p>
            <a:pPr marL="0" indent="0">
              <a:spcBef>
                <a:spcPts val="600"/>
              </a:spcBef>
              <a:buNone/>
            </a:pPr>
            <a:r>
              <a:rPr lang="en-US" sz="2000" b="1" dirty="0"/>
              <a:t>	</a:t>
            </a:r>
            <a:r>
              <a:rPr lang="en-US" sz="2000" b="1" dirty="0" smtClean="0"/>
              <a:t>(1)  </a:t>
            </a:r>
            <a:r>
              <a:rPr lang="en-US" sz="2000" b="1" u="sng" dirty="0" smtClean="0"/>
              <a:t>sufficient ability to read, write and speak the English</a:t>
            </a:r>
          </a:p>
          <a:p>
            <a:pPr marL="0" indent="0">
              <a:spcBef>
                <a:spcPts val="0"/>
              </a:spcBef>
              <a:buNone/>
            </a:pPr>
            <a:r>
              <a:rPr lang="en-US" sz="2000" b="1" dirty="0"/>
              <a:t>	</a:t>
            </a:r>
            <a:r>
              <a:rPr lang="en-US" sz="2000" b="1" u="sng" dirty="0" smtClean="0"/>
              <a:t>language and a sufficient knowledge of fundamental </a:t>
            </a:r>
          </a:p>
          <a:p>
            <a:pPr marL="0" indent="0">
              <a:spcBef>
                <a:spcPts val="0"/>
              </a:spcBef>
              <a:buNone/>
            </a:pPr>
            <a:r>
              <a:rPr lang="en-US" sz="2000" b="1" dirty="0"/>
              <a:t>	</a:t>
            </a:r>
            <a:r>
              <a:rPr lang="en-US" sz="2000" b="1" u="sng" dirty="0" smtClean="0"/>
              <a:t>mathematics and physical science </a:t>
            </a:r>
            <a:r>
              <a:rPr lang="en-US" sz="2000" b="1" dirty="0" smtClean="0"/>
              <a:t>to enable the</a:t>
            </a:r>
          </a:p>
          <a:p>
            <a:pPr marL="0" indent="0">
              <a:spcBef>
                <a:spcPts val="0"/>
              </a:spcBef>
              <a:buNone/>
            </a:pPr>
            <a:r>
              <a:rPr lang="en-US" sz="2000" b="1" dirty="0"/>
              <a:t>	</a:t>
            </a:r>
            <a:r>
              <a:rPr lang="en-US" sz="2000" b="1" dirty="0" smtClean="0"/>
              <a:t>student to function in a complex and rapidly changing</a:t>
            </a:r>
          </a:p>
          <a:p>
            <a:pPr marL="0" indent="0">
              <a:spcBef>
                <a:spcPts val="0"/>
              </a:spcBef>
              <a:buNone/>
            </a:pPr>
            <a:r>
              <a:rPr lang="en-US" sz="2000" b="1" dirty="0"/>
              <a:t>	</a:t>
            </a:r>
            <a:r>
              <a:rPr lang="en-US" sz="2000" b="1" dirty="0" smtClean="0"/>
              <a:t>society;</a:t>
            </a:r>
            <a:endParaRPr lang="en-US" sz="2000" b="1" dirty="0"/>
          </a:p>
        </p:txBody>
      </p:sp>
    </p:spTree>
    <p:extLst>
      <p:ext uri="{BB962C8B-B14F-4D97-AF65-F5344CB8AC3E}">
        <p14:creationId xmlns:p14="http://schemas.microsoft.com/office/powerpoint/2010/main" val="7825183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09550"/>
            <a:ext cx="8458200" cy="625528"/>
          </a:xfrm>
        </p:spPr>
        <p:txBody>
          <a:bodyPr/>
          <a:lstStyle/>
          <a:p>
            <a:r>
              <a:rPr lang="en-US" sz="1800" dirty="0" smtClean="0"/>
              <a:t>“Sound basic education,” continued…</a:t>
            </a:r>
            <a:endParaRPr lang="en-US" sz="1800" dirty="0"/>
          </a:p>
        </p:txBody>
      </p:sp>
      <p:sp>
        <p:nvSpPr>
          <p:cNvPr id="3" name="Text Placeholder 2"/>
          <p:cNvSpPr>
            <a:spLocks noGrp="1"/>
          </p:cNvSpPr>
          <p:nvPr>
            <p:ph type="body" sz="quarter" idx="10"/>
          </p:nvPr>
        </p:nvSpPr>
        <p:spPr>
          <a:xfrm>
            <a:off x="304800" y="742950"/>
            <a:ext cx="8425070" cy="4038600"/>
          </a:xfrm>
        </p:spPr>
        <p:txBody>
          <a:bodyPr/>
          <a:lstStyle/>
          <a:p>
            <a:pPr marL="0" indent="0">
              <a:buNone/>
            </a:pPr>
            <a:r>
              <a:rPr lang="en-US" dirty="0" smtClean="0"/>
              <a:t>	</a:t>
            </a:r>
            <a:r>
              <a:rPr lang="en-US" sz="2000" b="1" dirty="0" smtClean="0"/>
              <a:t>(2)   </a:t>
            </a:r>
            <a:r>
              <a:rPr lang="en-US" sz="2000" b="1" u="sng" dirty="0" smtClean="0"/>
              <a:t>sufficient fundamental knowledge of geography, history and </a:t>
            </a:r>
            <a:r>
              <a:rPr lang="en-US" sz="2000" b="1" dirty="0" smtClean="0"/>
              <a:t>	</a:t>
            </a:r>
            <a:r>
              <a:rPr lang="en-US" sz="2000" b="1" u="sng" dirty="0" smtClean="0"/>
              <a:t>basic economic and political systems </a:t>
            </a:r>
            <a:r>
              <a:rPr lang="en-US" sz="2000" b="1" dirty="0" smtClean="0"/>
              <a:t>to enable the student to 	make informed choices with regard to issues that affect the 	student personally or affect the student’s community, state, and 	nation;</a:t>
            </a:r>
          </a:p>
          <a:p>
            <a:pPr marL="0" indent="0">
              <a:spcBef>
                <a:spcPts val="600"/>
              </a:spcBef>
              <a:buNone/>
            </a:pPr>
            <a:r>
              <a:rPr lang="en-US" sz="2000" b="1" dirty="0"/>
              <a:t>	</a:t>
            </a:r>
            <a:r>
              <a:rPr lang="en-US" sz="2000" b="1" dirty="0" smtClean="0"/>
              <a:t>(3)  sufficient academic and vocational skills to </a:t>
            </a:r>
            <a:r>
              <a:rPr lang="en-US" sz="2000" b="1" u="sng" dirty="0" smtClean="0"/>
              <a:t>enable the </a:t>
            </a:r>
            <a:r>
              <a:rPr lang="en-US" sz="2000" b="1" dirty="0" smtClean="0"/>
              <a:t>	</a:t>
            </a:r>
            <a:r>
              <a:rPr lang="en-US" sz="2000" b="1" u="sng" dirty="0" smtClean="0"/>
              <a:t>student to successfully engage in post-secondary education or </a:t>
            </a:r>
            <a:r>
              <a:rPr lang="en-US" sz="2000" b="1" dirty="0" smtClean="0"/>
              <a:t>	</a:t>
            </a:r>
            <a:r>
              <a:rPr lang="en-US" sz="2000" b="1" u="sng" dirty="0" smtClean="0"/>
              <a:t>vocational settings</a:t>
            </a:r>
            <a:r>
              <a:rPr lang="en-US" sz="2000" b="1" dirty="0" smtClean="0"/>
              <a:t>; and</a:t>
            </a:r>
          </a:p>
          <a:p>
            <a:pPr marL="0" indent="0">
              <a:spcBef>
                <a:spcPts val="600"/>
              </a:spcBef>
              <a:buNone/>
            </a:pPr>
            <a:r>
              <a:rPr lang="en-US" sz="2000" b="1" dirty="0"/>
              <a:t>	</a:t>
            </a:r>
            <a:r>
              <a:rPr lang="en-US" sz="2000" b="1" dirty="0" smtClean="0"/>
              <a:t>(4)  sufficient academic and vocational skills to </a:t>
            </a:r>
            <a:r>
              <a:rPr lang="en-US" sz="2000" b="1" u="sng" dirty="0" smtClean="0"/>
              <a:t>enable the </a:t>
            </a:r>
            <a:r>
              <a:rPr lang="en-US" sz="2000" b="1" dirty="0" smtClean="0"/>
              <a:t>	</a:t>
            </a:r>
            <a:r>
              <a:rPr lang="en-US" sz="2000" b="1" u="sng" dirty="0" smtClean="0"/>
              <a:t>student to compete on an equal basis with others in further </a:t>
            </a:r>
            <a:r>
              <a:rPr lang="en-US" sz="2000" b="1" dirty="0" smtClean="0"/>
              <a:t>	</a:t>
            </a:r>
            <a:r>
              <a:rPr lang="en-US" sz="2000" b="1" u="sng" dirty="0" smtClean="0"/>
              <a:t>formal education or gainful employment</a:t>
            </a:r>
            <a:r>
              <a:rPr lang="en-US" sz="2000" b="1" dirty="0" smtClean="0"/>
              <a:t> in contemporary 	society.” [emphasis added]</a:t>
            </a:r>
            <a:endParaRPr lang="en-US" b="1" dirty="0"/>
          </a:p>
        </p:txBody>
      </p:sp>
    </p:spTree>
    <p:extLst>
      <p:ext uri="{BB962C8B-B14F-4D97-AF65-F5344CB8AC3E}">
        <p14:creationId xmlns:p14="http://schemas.microsoft.com/office/powerpoint/2010/main" val="9267131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16866"/>
            <a:ext cx="8458200" cy="807084"/>
          </a:xfrm>
        </p:spPr>
        <p:txBody>
          <a:bodyPr/>
          <a:lstStyle/>
          <a:p>
            <a:pPr algn="ctr"/>
            <a:r>
              <a:rPr lang="en-US" sz="3600" i="1" dirty="0" smtClean="0"/>
              <a:t>Importance of early childhood education</a:t>
            </a:r>
            <a:br>
              <a:rPr lang="en-US" sz="3600" i="1" dirty="0" smtClean="0"/>
            </a:br>
            <a:r>
              <a:rPr lang="en-US" sz="2400" i="1" dirty="0" smtClean="0"/>
              <a:t>Hoke </a:t>
            </a:r>
            <a:r>
              <a:rPr lang="en-US" sz="2400" i="1" dirty="0" err="1" smtClean="0"/>
              <a:t>Cty</a:t>
            </a:r>
            <a:r>
              <a:rPr lang="en-US" sz="2400" i="1" dirty="0" smtClean="0"/>
              <a:t>. Bd. Educ. v. State</a:t>
            </a:r>
            <a:r>
              <a:rPr lang="en-US" sz="2400" dirty="0" smtClean="0"/>
              <a:t>, No. 95 CVS 1158 (Oct. 25, 2000)</a:t>
            </a:r>
            <a:endParaRPr lang="en-US" sz="2400" dirty="0"/>
          </a:p>
        </p:txBody>
      </p:sp>
      <p:sp>
        <p:nvSpPr>
          <p:cNvPr id="3" name="Text Placeholder 2"/>
          <p:cNvSpPr>
            <a:spLocks noGrp="1"/>
          </p:cNvSpPr>
          <p:nvPr>
            <p:ph type="body" sz="quarter" idx="10"/>
          </p:nvPr>
        </p:nvSpPr>
        <p:spPr>
          <a:xfrm>
            <a:off x="414130" y="1352550"/>
            <a:ext cx="8425070" cy="3510190"/>
          </a:xfrm>
        </p:spPr>
        <p:txBody>
          <a:bodyPr/>
          <a:lstStyle/>
          <a:p>
            <a:pPr marL="0" indent="0">
              <a:buNone/>
            </a:pPr>
            <a:r>
              <a:rPr lang="en-US" sz="2200" b="1" dirty="0" smtClean="0"/>
              <a:t>Early childhood intervention is critical for at-risk children so they may have an equal opportunity to participate in obtaining a sound basic education. After examining the evidence and weighing the credibility of the witnesses, the Court is convinced that the most common sense and practical approach to the problem of providing at-risk children with an equal opportunity to obtain a sound basic education is for them to begin their opportunity to receive that education earlier than age five (5)…</a:t>
            </a:r>
          </a:p>
          <a:p>
            <a:pPr marL="0" indent="0">
              <a:spcBef>
                <a:spcPts val="600"/>
              </a:spcBef>
              <a:buNone/>
            </a:pPr>
            <a:r>
              <a:rPr lang="en-US" sz="2200" dirty="0"/>
              <a:t>	</a:t>
            </a:r>
            <a:r>
              <a:rPr lang="en-US" sz="2200" dirty="0" smtClean="0"/>
              <a:t>                                        </a:t>
            </a:r>
            <a:r>
              <a:rPr lang="en-US" sz="3600" dirty="0" smtClean="0"/>
              <a:t>. . .</a:t>
            </a:r>
            <a:endParaRPr lang="en-US" sz="3600" dirty="0"/>
          </a:p>
        </p:txBody>
      </p:sp>
    </p:spTree>
    <p:extLst>
      <p:ext uri="{BB962C8B-B14F-4D97-AF65-F5344CB8AC3E}">
        <p14:creationId xmlns:p14="http://schemas.microsoft.com/office/powerpoint/2010/main" val="10780466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16866"/>
            <a:ext cx="8458200" cy="959484"/>
          </a:xfrm>
        </p:spPr>
        <p:txBody>
          <a:bodyPr/>
          <a:lstStyle/>
          <a:p>
            <a:pPr algn="ctr"/>
            <a:r>
              <a:rPr lang="en-US" sz="2800" dirty="0" smtClean="0"/>
              <a:t>Resources required for a “sound basic education”</a:t>
            </a:r>
            <a:br>
              <a:rPr lang="en-US" sz="2800" dirty="0" smtClean="0"/>
            </a:br>
            <a:r>
              <a:rPr lang="en-US" sz="2400" i="1" dirty="0" smtClean="0"/>
              <a:t>Hoke </a:t>
            </a:r>
            <a:r>
              <a:rPr lang="en-US" sz="2400" i="1" dirty="0" err="1" smtClean="0"/>
              <a:t>Cty</a:t>
            </a:r>
            <a:r>
              <a:rPr lang="en-US" sz="2400" i="1" dirty="0" smtClean="0"/>
              <a:t>. Bd. Educ. v. State</a:t>
            </a:r>
            <a:r>
              <a:rPr lang="en-US" sz="2400" dirty="0" smtClean="0"/>
              <a:t>, No. 95 CVS 1158 (April 4, 2002)</a:t>
            </a:r>
            <a:endParaRPr lang="en-US" sz="2800" dirty="0"/>
          </a:p>
        </p:txBody>
      </p:sp>
      <p:sp>
        <p:nvSpPr>
          <p:cNvPr id="3" name="Text Placeholder 2"/>
          <p:cNvSpPr>
            <a:spLocks noGrp="1"/>
          </p:cNvSpPr>
          <p:nvPr>
            <p:ph type="body" sz="quarter" idx="10"/>
          </p:nvPr>
        </p:nvSpPr>
        <p:spPr>
          <a:xfrm>
            <a:off x="427835" y="1276350"/>
            <a:ext cx="8425070" cy="3510190"/>
          </a:xfrm>
        </p:spPr>
        <p:txBody>
          <a:bodyPr/>
          <a:lstStyle/>
          <a:p>
            <a:pPr marL="0" indent="0">
              <a:buNone/>
            </a:pPr>
            <a:r>
              <a:rPr lang="en-US" sz="2200" b="1" dirty="0" smtClean="0"/>
              <a:t>Each child [must] be afforded the opportunity to attend a public school which has the following educational resources at a minimum:</a:t>
            </a:r>
          </a:p>
          <a:p>
            <a:pPr marL="0" indent="0">
              <a:spcBef>
                <a:spcPts val="600"/>
              </a:spcBef>
              <a:buNone/>
            </a:pPr>
            <a:r>
              <a:rPr lang="en-US" sz="2200" b="1" dirty="0"/>
              <a:t>	</a:t>
            </a:r>
            <a:r>
              <a:rPr lang="en-US" sz="2200" b="1" u="sng" dirty="0" smtClean="0"/>
              <a:t>First, that every classroom be staffed with a </a:t>
            </a:r>
            <a:r>
              <a:rPr lang="en-US" sz="2200" b="1" dirty="0" smtClean="0"/>
              <a:t>	</a:t>
            </a:r>
            <a:r>
              <a:rPr lang="en-US" sz="2200" b="1" u="sng" dirty="0" smtClean="0"/>
              <a:t>competent, </a:t>
            </a:r>
            <a:r>
              <a:rPr lang="en-US" sz="2200" b="1" dirty="0" smtClean="0"/>
              <a:t>	</a:t>
            </a:r>
            <a:r>
              <a:rPr lang="en-US" sz="2200" b="1" u="sng" dirty="0" smtClean="0"/>
              <a:t>certified, well-</a:t>
            </a:r>
            <a:r>
              <a:rPr lang="en-US" sz="2200" b="1" dirty="0" smtClean="0"/>
              <a:t>	</a:t>
            </a:r>
            <a:r>
              <a:rPr lang="en-US" sz="2200" b="1" u="sng" dirty="0" smtClean="0"/>
              <a:t>trained teacher </a:t>
            </a:r>
            <a:r>
              <a:rPr lang="en-US" sz="2200" b="1" dirty="0" smtClean="0"/>
              <a:t>who is teaching the 	standard course of study by implementing effective 	educational methods that provide differentiated, 	individualized instruction, assessment and remediation to 	the students in that classroom.</a:t>
            </a:r>
            <a:endParaRPr lang="en-US" sz="2200" b="1" dirty="0"/>
          </a:p>
        </p:txBody>
      </p:sp>
    </p:spTree>
    <p:extLst>
      <p:ext uri="{BB962C8B-B14F-4D97-AF65-F5344CB8AC3E}">
        <p14:creationId xmlns:p14="http://schemas.microsoft.com/office/powerpoint/2010/main" val="27919252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1800" dirty="0" smtClean="0"/>
              <a:t>Resources required for a “sound basic education,” continued…</a:t>
            </a:r>
            <a:endParaRPr lang="en-US" sz="1800" dirty="0"/>
          </a:p>
        </p:txBody>
      </p:sp>
      <p:sp>
        <p:nvSpPr>
          <p:cNvPr id="3" name="Text Placeholder 2"/>
          <p:cNvSpPr>
            <a:spLocks noGrp="1"/>
          </p:cNvSpPr>
          <p:nvPr>
            <p:ph type="body" sz="quarter" idx="10"/>
          </p:nvPr>
        </p:nvSpPr>
        <p:spPr>
          <a:xfrm>
            <a:off x="414130" y="1047750"/>
            <a:ext cx="8425070" cy="3814990"/>
          </a:xfrm>
        </p:spPr>
        <p:txBody>
          <a:bodyPr/>
          <a:lstStyle/>
          <a:p>
            <a:pPr marL="0" indent="0">
              <a:buNone/>
            </a:pPr>
            <a:r>
              <a:rPr lang="en-US" sz="2000" dirty="0" smtClean="0"/>
              <a:t>	</a:t>
            </a:r>
            <a:r>
              <a:rPr lang="en-US" sz="2000" b="1" u="sng" dirty="0" smtClean="0"/>
              <a:t>Second, that every school be led by a well-trained competent </a:t>
            </a:r>
            <a:r>
              <a:rPr lang="en-US" sz="2000" b="1" dirty="0" smtClean="0"/>
              <a:t>	</a:t>
            </a:r>
            <a:r>
              <a:rPr lang="en-US" sz="2000" b="1" u="sng" dirty="0" smtClean="0"/>
              <a:t>principal</a:t>
            </a:r>
            <a:r>
              <a:rPr lang="en-US" sz="2000" b="1" dirty="0" smtClean="0"/>
              <a:t> with the leadership skills and the ability to hire and 	retain competent, certified and well-trained teachers…</a:t>
            </a:r>
          </a:p>
          <a:p>
            <a:pPr marL="0" lvl="0" indent="0" algn="ctr">
              <a:spcBef>
                <a:spcPts val="600"/>
              </a:spcBef>
              <a:buNone/>
            </a:pPr>
            <a:r>
              <a:rPr lang="en-US" sz="3600" b="1" dirty="0">
                <a:solidFill>
                  <a:srgbClr val="262626"/>
                </a:solidFill>
              </a:rPr>
              <a:t>. . </a:t>
            </a:r>
            <a:r>
              <a:rPr lang="en-US" sz="3600" b="1" dirty="0" smtClean="0">
                <a:solidFill>
                  <a:srgbClr val="262626"/>
                </a:solidFill>
              </a:rPr>
              <a:t>.</a:t>
            </a:r>
          </a:p>
          <a:p>
            <a:pPr marL="0" lvl="0" indent="0">
              <a:spcBef>
                <a:spcPts val="600"/>
              </a:spcBef>
              <a:buNone/>
            </a:pPr>
            <a:r>
              <a:rPr lang="en-US" sz="3600" b="1" dirty="0">
                <a:solidFill>
                  <a:srgbClr val="262626"/>
                </a:solidFill>
              </a:rPr>
              <a:t>	</a:t>
            </a:r>
            <a:r>
              <a:rPr lang="en-US" sz="2000" b="1" u="sng" dirty="0" smtClean="0">
                <a:solidFill>
                  <a:srgbClr val="262626"/>
                </a:solidFill>
              </a:rPr>
              <a:t>Third, that every school be provided, in the most cost effective </a:t>
            </a:r>
            <a:r>
              <a:rPr lang="en-US" sz="2000" b="1" dirty="0" smtClean="0">
                <a:solidFill>
                  <a:srgbClr val="262626"/>
                </a:solidFill>
              </a:rPr>
              <a:t>	</a:t>
            </a:r>
            <a:r>
              <a:rPr lang="en-US" sz="2000" b="1" u="sng" dirty="0" smtClean="0">
                <a:solidFill>
                  <a:srgbClr val="262626"/>
                </a:solidFill>
              </a:rPr>
              <a:t>manner, the resources necessary to support the effective </a:t>
            </a:r>
            <a:r>
              <a:rPr lang="en-US" sz="2000" b="1" dirty="0" smtClean="0">
                <a:solidFill>
                  <a:srgbClr val="262626"/>
                </a:solidFill>
              </a:rPr>
              <a:t>	</a:t>
            </a:r>
            <a:r>
              <a:rPr lang="en-US" sz="2000" b="1" u="sng" dirty="0" smtClean="0">
                <a:solidFill>
                  <a:srgbClr val="262626"/>
                </a:solidFill>
              </a:rPr>
              <a:t>instructional program within that school </a:t>
            </a:r>
            <a:r>
              <a:rPr lang="en-US" sz="2000" b="1" dirty="0" smtClean="0">
                <a:solidFill>
                  <a:srgbClr val="262626"/>
                </a:solidFill>
              </a:rPr>
              <a:t>so that the educational 	needs of all children, including at-risk children, to have the equal 	opportunity to obtain a sound education, can be met.” </a:t>
            </a:r>
          </a:p>
          <a:p>
            <a:pPr marL="0" lvl="0" indent="0">
              <a:spcBef>
                <a:spcPts val="600"/>
              </a:spcBef>
              <a:buNone/>
            </a:pPr>
            <a:r>
              <a:rPr lang="en-US" sz="2000" b="1" dirty="0">
                <a:solidFill>
                  <a:srgbClr val="262626"/>
                </a:solidFill>
              </a:rPr>
              <a:t>	</a:t>
            </a:r>
            <a:r>
              <a:rPr lang="en-US" sz="2000" b="1" dirty="0" smtClean="0">
                <a:solidFill>
                  <a:srgbClr val="262626"/>
                </a:solidFill>
              </a:rPr>
              <a:t>[emphasis added]</a:t>
            </a:r>
            <a:endParaRPr lang="en-US" sz="3600" b="1" dirty="0">
              <a:solidFill>
                <a:srgbClr val="262626"/>
              </a:solidFill>
            </a:endParaRPr>
          </a:p>
          <a:p>
            <a:pPr marL="0" indent="0" algn="ctr">
              <a:buNone/>
            </a:pPr>
            <a:endParaRPr lang="en-US" sz="2000" dirty="0"/>
          </a:p>
        </p:txBody>
      </p:sp>
    </p:spTree>
    <p:extLst>
      <p:ext uri="{BB962C8B-B14F-4D97-AF65-F5344CB8AC3E}">
        <p14:creationId xmlns:p14="http://schemas.microsoft.com/office/powerpoint/2010/main" val="4527959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u="sng" dirty="0" smtClean="0"/>
              <a:t>2004 - 2010</a:t>
            </a:r>
            <a:endParaRPr lang="en-US" u="sng" dirty="0"/>
          </a:p>
        </p:txBody>
      </p:sp>
      <p:sp>
        <p:nvSpPr>
          <p:cNvPr id="3" name="Text Placeholder 2"/>
          <p:cNvSpPr>
            <a:spLocks noGrp="1"/>
          </p:cNvSpPr>
          <p:nvPr>
            <p:ph type="body" sz="quarter" idx="10"/>
          </p:nvPr>
        </p:nvSpPr>
        <p:spPr>
          <a:xfrm>
            <a:off x="424546" y="1352550"/>
            <a:ext cx="8425070" cy="3657600"/>
          </a:xfrm>
        </p:spPr>
        <p:txBody>
          <a:bodyPr/>
          <a:lstStyle/>
          <a:p>
            <a:r>
              <a:rPr lang="en-US" sz="2400" b="1" dirty="0" smtClean="0"/>
              <a:t>Case assigned to Judge Manning for implementation of constitutionally required remedial measures; Judge Manning holds numerous hearings;</a:t>
            </a:r>
          </a:p>
          <a:p>
            <a:pPr marL="0" indent="0">
              <a:buNone/>
            </a:pPr>
            <a:endParaRPr lang="en-US" sz="1000" b="1" dirty="0" smtClean="0"/>
          </a:p>
          <a:p>
            <a:r>
              <a:rPr lang="en-US" sz="2400" b="1" dirty="0" smtClean="0"/>
              <a:t>State increases/expands/creates numerous public education resources in response to </a:t>
            </a:r>
            <a:r>
              <a:rPr lang="en-US" sz="2400" b="1" i="1" dirty="0" smtClean="0"/>
              <a:t>Leandro</a:t>
            </a:r>
            <a:r>
              <a:rPr lang="en-US" sz="2400" b="1" dirty="0" smtClean="0"/>
              <a:t> requirements, including Low Wealth Funding, DSSF Funding, More at Four/NC Pre-K, Teaching Fellows, Early College High Schools, and Turnaround Teams.</a:t>
            </a:r>
            <a:endParaRPr lang="en-US" sz="2400" b="1" dirty="0"/>
          </a:p>
        </p:txBody>
      </p:sp>
    </p:spTree>
    <p:extLst>
      <p:ext uri="{BB962C8B-B14F-4D97-AF65-F5344CB8AC3E}">
        <p14:creationId xmlns:p14="http://schemas.microsoft.com/office/powerpoint/2010/main" val="31671722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theme/theme1.xml><?xml version="1.0" encoding="utf-8"?>
<a:theme xmlns:a="http://schemas.openxmlformats.org/drawingml/2006/main" name="C4">
  <a:themeElements>
    <a:clrScheme name="CCS-Colors">
      <a:dk1>
        <a:srgbClr val="262626"/>
      </a:dk1>
      <a:lt1>
        <a:srgbClr val="FFFFFF"/>
      </a:lt1>
      <a:dk2>
        <a:srgbClr val="262626"/>
      </a:dk2>
      <a:lt2>
        <a:srgbClr val="FFFFFF"/>
      </a:lt2>
      <a:accent1>
        <a:srgbClr val="F15C3B"/>
      </a:accent1>
      <a:accent2>
        <a:srgbClr val="DDDD20"/>
      </a:accent2>
      <a:accent3>
        <a:srgbClr val="3EB3E3"/>
      </a:accent3>
      <a:accent4>
        <a:srgbClr val="008345"/>
      </a:accent4>
      <a:accent5>
        <a:srgbClr val="96A3AE"/>
      </a:accent5>
      <a:accent6>
        <a:srgbClr val="7471B5"/>
      </a:accent6>
      <a:hlink>
        <a:srgbClr val="FFFFFF"/>
      </a:hlink>
      <a:folHlink>
        <a:srgbClr val="38458B"/>
      </a:folHlink>
    </a:clrScheme>
    <a:fontScheme name="Franklin Gothic">
      <a:majorFont>
        <a:latin typeface="Franklin Gothic Medium" panose="020B0603020102020204"/>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panose="020B0503020102020204"/>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1"/>
        </a:solidFill>
        <a:ln w="9525">
          <a:noFill/>
          <a:round/>
          <a:headEnd/>
          <a:tailEnd/>
        </a:ln>
      </a:spPr>
      <a:bodyPr vert="horz" wrap="square" lIns="91440" tIns="45720" rIns="91440" bIns="45720" numCol="1" anchor="t" anchorCtr="0" compatLnSpc="1">
        <a:prstTxWarp prst="textNoShape">
          <a:avLst/>
        </a:prstTxWarp>
      </a:bodyPr>
      <a:lstStyle>
        <a:defPPr>
          <a:defRPr/>
        </a:defPPr>
      </a:lstStyle>
    </a:spDef>
  </a:objectDefaults>
  <a:extraClrScheme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1286</Words>
  <Application>Microsoft Office PowerPoint</Application>
  <PresentationFormat>On-screen Show (16:9)</PresentationFormat>
  <Paragraphs>64</Paragraphs>
  <Slides>15</Slides>
  <Notes>7</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15</vt:i4>
      </vt:variant>
    </vt:vector>
  </HeadingPairs>
  <TitlesOfParts>
    <vt:vector size="27" baseType="lpstr">
      <vt:lpstr>Arial</vt:lpstr>
      <vt:lpstr>Calibri</vt:lpstr>
      <vt:lpstr>Calibri Light</vt:lpstr>
      <vt:lpstr>Franklin Gothic Book</vt:lpstr>
      <vt:lpstr>Franklin Gothic Medium</vt:lpstr>
      <vt:lpstr>Lato</vt:lpstr>
      <vt:lpstr>Oswald</vt:lpstr>
      <vt:lpstr>Roboto</vt:lpstr>
      <vt:lpstr>Wingdings</vt:lpstr>
      <vt:lpstr>C4</vt:lpstr>
      <vt:lpstr>1_Custom Design</vt:lpstr>
      <vt:lpstr>Custom Design</vt:lpstr>
      <vt:lpstr>PowerPoint Presentation</vt:lpstr>
      <vt:lpstr>The North Carolina State Constitution N.C. Const. Art. IX, § 2(1)  </vt:lpstr>
      <vt:lpstr>Origins of the Leandro Case</vt:lpstr>
      <vt:lpstr>Guarantee and Definition of a “sound basic education” Leandro v. State, 346 N.C. 336, 488 S.E.2d 249 (1997)</vt:lpstr>
      <vt:lpstr>“Sound basic education,” continued…</vt:lpstr>
      <vt:lpstr>Importance of early childhood education Hoke Cty. Bd. Educ. v. State, No. 95 CVS 1158 (Oct. 25, 2000)</vt:lpstr>
      <vt:lpstr>Resources required for a “sound basic education” Hoke Cty. Bd. Educ. v. State, No. 95 CVS 1158 (April 4, 2002)</vt:lpstr>
      <vt:lpstr>Resources required for a “sound basic education,” continued…</vt:lpstr>
      <vt:lpstr>2004 - 2010</vt:lpstr>
      <vt:lpstr>2010 - Present</vt:lpstr>
      <vt:lpstr>2018 - 2019</vt:lpstr>
      <vt:lpstr>December 10, 2019 – WestEd Report Released</vt:lpstr>
      <vt:lpstr>Eight Critical Need Areas Where the State Falls Short of Leandro’s Requirements According to the WestEd Report</vt:lpstr>
      <vt:lpstr>Recent Developments/Next Steps</vt:lpstr>
      <vt:lpstr>Questions?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2019-07-02T09:56:57Z</dcterms:created>
  <dcterms:modified xsi:type="dcterms:W3CDTF">2020-02-19T13:27:29Z</dcterms:modified>
</cp:coreProperties>
</file>